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2" r:id="rId6"/>
    <p:sldId id="268" r:id="rId7"/>
    <p:sldId id="263" r:id="rId8"/>
    <p:sldId id="264" r:id="rId9"/>
    <p:sldId id="258" r:id="rId10"/>
    <p:sldId id="266" r:id="rId11"/>
    <p:sldId id="267" r:id="rId12"/>
    <p:sldId id="270" r:id="rId13"/>
    <p:sldId id="269" r:id="rId14"/>
    <p:sldId id="271" r:id="rId15"/>
    <p:sldId id="272" r:id="rId16"/>
    <p:sldId id="265"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FD6E89-7780-423F-A468-40A926FC9DB7}" v="54" dt="2024-03-21T17:23:3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oker, Jared (jahooker42)" userId="dec2e500-acbc-471f-b72e-173d27963091" providerId="ADAL" clId="{32FD6E89-7780-423F-A468-40A926FC9DB7}"/>
    <pc:docChg chg="undo custSel addSld delSld modSld sldOrd">
      <pc:chgData name="Hooker, Jared (jahooker42)" userId="dec2e500-acbc-471f-b72e-173d27963091" providerId="ADAL" clId="{32FD6E89-7780-423F-A468-40A926FC9DB7}" dt="2024-03-21T17:27:01.983" v="15432" actId="20577"/>
      <pc:docMkLst>
        <pc:docMk/>
      </pc:docMkLst>
      <pc:sldChg chg="modSp mod">
        <pc:chgData name="Hooker, Jared (jahooker42)" userId="dec2e500-acbc-471f-b72e-173d27963091" providerId="ADAL" clId="{32FD6E89-7780-423F-A468-40A926FC9DB7}" dt="2024-03-18T20:28:56.721" v="87" actId="207"/>
        <pc:sldMkLst>
          <pc:docMk/>
          <pc:sldMk cId="993649401" sldId="256"/>
        </pc:sldMkLst>
        <pc:spChg chg="mod">
          <ac:chgData name="Hooker, Jared (jahooker42)" userId="dec2e500-acbc-471f-b72e-173d27963091" providerId="ADAL" clId="{32FD6E89-7780-423F-A468-40A926FC9DB7}" dt="2024-02-25T01:50:09.924" v="0" actId="14100"/>
          <ac:spMkLst>
            <pc:docMk/>
            <pc:sldMk cId="993649401" sldId="256"/>
            <ac:spMk id="6" creationId="{7B5D471E-ADCA-83EE-9104-6D3EF7298E31}"/>
          </ac:spMkLst>
        </pc:spChg>
        <pc:spChg chg="mod">
          <ac:chgData name="Hooker, Jared (jahooker42)" userId="dec2e500-acbc-471f-b72e-173d27963091" providerId="ADAL" clId="{32FD6E89-7780-423F-A468-40A926FC9DB7}" dt="2024-03-18T20:28:56.721" v="87" actId="207"/>
          <ac:spMkLst>
            <pc:docMk/>
            <pc:sldMk cId="993649401" sldId="256"/>
            <ac:spMk id="7" creationId="{FD678E07-81BE-FC18-D736-F79872775C82}"/>
          </ac:spMkLst>
        </pc:spChg>
      </pc:sldChg>
      <pc:sldChg chg="addSp delSp modSp mod modClrScheme chgLayout">
        <pc:chgData name="Hooker, Jared (jahooker42)" userId="dec2e500-acbc-471f-b72e-173d27963091" providerId="ADAL" clId="{32FD6E89-7780-423F-A468-40A926FC9DB7}" dt="2024-03-21T17:23:19.298" v="15272" actId="20577"/>
        <pc:sldMkLst>
          <pc:docMk/>
          <pc:sldMk cId="1728242954" sldId="257"/>
        </pc:sldMkLst>
        <pc:spChg chg="mod ord">
          <ac:chgData name="Hooker, Jared (jahooker42)" userId="dec2e500-acbc-471f-b72e-173d27963091" providerId="ADAL" clId="{32FD6E89-7780-423F-A468-40A926FC9DB7}" dt="2024-03-19T01:30:39.909" v="3576" actId="120"/>
          <ac:spMkLst>
            <pc:docMk/>
            <pc:sldMk cId="1728242954" sldId="257"/>
            <ac:spMk id="2" creationId="{BB9DD214-447F-8E32-AE2C-FEA476A25B82}"/>
          </ac:spMkLst>
        </pc:spChg>
        <pc:spChg chg="del mod ord">
          <ac:chgData name="Hooker, Jared (jahooker42)" userId="dec2e500-acbc-471f-b72e-173d27963091" providerId="ADAL" clId="{32FD6E89-7780-423F-A468-40A926FC9DB7}" dt="2024-03-18T20:24:08.900" v="83" actId="700"/>
          <ac:spMkLst>
            <pc:docMk/>
            <pc:sldMk cId="1728242954" sldId="257"/>
            <ac:spMk id="3" creationId="{9AE572A3-9749-2EA0-E64C-DD7E7DD63D67}"/>
          </ac:spMkLst>
        </pc:spChg>
        <pc:spChg chg="add mod ord">
          <ac:chgData name="Hooker, Jared (jahooker42)" userId="dec2e500-acbc-471f-b72e-173d27963091" providerId="ADAL" clId="{32FD6E89-7780-423F-A468-40A926FC9DB7}" dt="2024-03-21T17:23:19.298" v="15272" actId="20577"/>
          <ac:spMkLst>
            <pc:docMk/>
            <pc:sldMk cId="1728242954" sldId="257"/>
            <ac:spMk id="4" creationId="{626704CE-CEA9-9BC9-D78B-3B542A8B4987}"/>
          </ac:spMkLst>
        </pc:spChg>
        <pc:spChg chg="add del mod ord">
          <ac:chgData name="Hooker, Jared (jahooker42)" userId="dec2e500-acbc-471f-b72e-173d27963091" providerId="ADAL" clId="{32FD6E89-7780-423F-A468-40A926FC9DB7}" dt="2024-03-18T20:24:34.434" v="84" actId="931"/>
          <ac:spMkLst>
            <pc:docMk/>
            <pc:sldMk cId="1728242954" sldId="257"/>
            <ac:spMk id="5" creationId="{F3AA17EA-39CE-D280-D429-02AEFA173D55}"/>
          </ac:spMkLst>
        </pc:spChg>
        <pc:picChg chg="add mod">
          <ac:chgData name="Hooker, Jared (jahooker42)" userId="dec2e500-acbc-471f-b72e-173d27963091" providerId="ADAL" clId="{32FD6E89-7780-423F-A468-40A926FC9DB7}" dt="2024-03-18T20:28:34.372" v="85"/>
          <ac:picMkLst>
            <pc:docMk/>
            <pc:sldMk cId="1728242954" sldId="257"/>
            <ac:picMk id="7" creationId="{F2901504-4991-9018-3D44-992A0E609FC5}"/>
          </ac:picMkLst>
        </pc:picChg>
      </pc:sldChg>
      <pc:sldChg chg="modSp new mod ord">
        <pc:chgData name="Hooker, Jared (jahooker42)" userId="dec2e500-acbc-471f-b72e-173d27963091" providerId="ADAL" clId="{32FD6E89-7780-423F-A468-40A926FC9DB7}" dt="2024-03-21T17:25:28.692" v="15329" actId="20577"/>
        <pc:sldMkLst>
          <pc:docMk/>
          <pc:sldMk cId="2119658285" sldId="258"/>
        </pc:sldMkLst>
        <pc:spChg chg="mod">
          <ac:chgData name="Hooker, Jared (jahooker42)" userId="dec2e500-acbc-471f-b72e-173d27963091" providerId="ADAL" clId="{32FD6E89-7780-423F-A468-40A926FC9DB7}" dt="2024-03-20T17:20:09.482" v="7177" actId="20577"/>
          <ac:spMkLst>
            <pc:docMk/>
            <pc:sldMk cId="2119658285" sldId="258"/>
            <ac:spMk id="2" creationId="{73F5CB5B-0B90-CCAA-C1E3-E9688F9AA17C}"/>
          </ac:spMkLst>
        </pc:spChg>
        <pc:spChg chg="mod">
          <ac:chgData name="Hooker, Jared (jahooker42)" userId="dec2e500-acbc-471f-b72e-173d27963091" providerId="ADAL" clId="{32FD6E89-7780-423F-A468-40A926FC9DB7}" dt="2024-03-21T17:25:28.692" v="15329" actId="20577"/>
          <ac:spMkLst>
            <pc:docMk/>
            <pc:sldMk cId="2119658285" sldId="258"/>
            <ac:spMk id="3" creationId="{64C4D608-FC7C-AE3D-CEBB-EF5ECA7FA972}"/>
          </ac:spMkLst>
        </pc:spChg>
      </pc:sldChg>
      <pc:sldChg chg="addSp delSp modSp new mod setBg modClrScheme chgLayout">
        <pc:chgData name="Hooker, Jared (jahooker42)" userId="dec2e500-acbc-471f-b72e-173d27963091" providerId="ADAL" clId="{32FD6E89-7780-423F-A468-40A926FC9DB7}" dt="2024-03-21T17:24:48.627" v="15317" actId="20577"/>
        <pc:sldMkLst>
          <pc:docMk/>
          <pc:sldMk cId="4291061151" sldId="259"/>
        </pc:sldMkLst>
        <pc:spChg chg="mod ord">
          <ac:chgData name="Hooker, Jared (jahooker42)" userId="dec2e500-acbc-471f-b72e-173d27963091" providerId="ADAL" clId="{32FD6E89-7780-423F-A468-40A926FC9DB7}" dt="2024-03-19T01:26:35.435" v="3505" actId="26606"/>
          <ac:spMkLst>
            <pc:docMk/>
            <pc:sldMk cId="4291061151" sldId="259"/>
            <ac:spMk id="2" creationId="{6DA4EA55-8218-C115-5B55-8B9B4B1BB553}"/>
          </ac:spMkLst>
        </pc:spChg>
        <pc:spChg chg="del mod ord">
          <ac:chgData name="Hooker, Jared (jahooker42)" userId="dec2e500-acbc-471f-b72e-173d27963091" providerId="ADAL" clId="{32FD6E89-7780-423F-A468-40A926FC9DB7}" dt="2024-03-18T22:56:42.604" v="600" actId="700"/>
          <ac:spMkLst>
            <pc:docMk/>
            <pc:sldMk cId="4291061151" sldId="259"/>
            <ac:spMk id="3" creationId="{350119D9-D960-409E-546D-2F4229481A56}"/>
          </ac:spMkLst>
        </pc:spChg>
        <pc:spChg chg="add mod ord">
          <ac:chgData name="Hooker, Jared (jahooker42)" userId="dec2e500-acbc-471f-b72e-173d27963091" providerId="ADAL" clId="{32FD6E89-7780-423F-A468-40A926FC9DB7}" dt="2024-03-21T17:24:48.627" v="15317" actId="20577"/>
          <ac:spMkLst>
            <pc:docMk/>
            <pc:sldMk cId="4291061151" sldId="259"/>
            <ac:spMk id="4" creationId="{F384D7A8-0C4A-1437-96C0-23FC8FC26BD1}"/>
          </ac:spMkLst>
        </pc:spChg>
        <pc:spChg chg="add del mod ord">
          <ac:chgData name="Hooker, Jared (jahooker42)" userId="dec2e500-acbc-471f-b72e-173d27963091" providerId="ADAL" clId="{32FD6E89-7780-423F-A468-40A926FC9DB7}" dt="2024-03-19T00:20:36.281" v="805"/>
          <ac:spMkLst>
            <pc:docMk/>
            <pc:sldMk cId="4291061151" sldId="259"/>
            <ac:spMk id="5" creationId="{B72F7E56-7995-BA69-2619-BDA9AB3B9A99}"/>
          </ac:spMkLst>
        </pc:spChg>
        <pc:spChg chg="add del">
          <ac:chgData name="Hooker, Jared (jahooker42)" userId="dec2e500-acbc-471f-b72e-173d27963091" providerId="ADAL" clId="{32FD6E89-7780-423F-A468-40A926FC9DB7}" dt="2024-03-19T01:26:35.435" v="3505" actId="26606"/>
          <ac:spMkLst>
            <pc:docMk/>
            <pc:sldMk cId="4291061151" sldId="259"/>
            <ac:spMk id="1032" creationId="{311973C2-EB8B-452A-A698-4A252FD3AE28}"/>
          </ac:spMkLst>
        </pc:spChg>
        <pc:spChg chg="add del">
          <ac:chgData name="Hooker, Jared (jahooker42)" userId="dec2e500-acbc-471f-b72e-173d27963091" providerId="ADAL" clId="{32FD6E89-7780-423F-A468-40A926FC9DB7}" dt="2024-03-19T01:26:35.435" v="3505" actId="26606"/>
          <ac:spMkLst>
            <pc:docMk/>
            <pc:sldMk cId="4291061151" sldId="259"/>
            <ac:spMk id="1033" creationId="{10162E77-11AD-44A7-84EC-40C59EEFBD2E}"/>
          </ac:spMkLst>
        </pc:spChg>
        <pc:spChg chg="add del">
          <ac:chgData name="Hooker, Jared (jahooker42)" userId="dec2e500-acbc-471f-b72e-173d27963091" providerId="ADAL" clId="{32FD6E89-7780-423F-A468-40A926FC9DB7}" dt="2024-03-19T01:26:04.247" v="3492" actId="26606"/>
          <ac:spMkLst>
            <pc:docMk/>
            <pc:sldMk cId="4291061151" sldId="259"/>
            <ac:spMk id="1035" creationId="{C33BF9DD-8A45-4EEE-B231-0A14D322E5F9}"/>
          </ac:spMkLst>
        </pc:spChg>
        <pc:spChg chg="add del">
          <ac:chgData name="Hooker, Jared (jahooker42)" userId="dec2e500-acbc-471f-b72e-173d27963091" providerId="ADAL" clId="{32FD6E89-7780-423F-A468-40A926FC9DB7}" dt="2024-03-19T01:26:26.018" v="3500" actId="26606"/>
          <ac:spMkLst>
            <pc:docMk/>
            <pc:sldMk cId="4291061151" sldId="259"/>
            <ac:spMk id="1036" creationId="{5CF81D86-BDBA-477C-B7DD-8D359BB9965B}"/>
          </ac:spMkLst>
        </pc:spChg>
        <pc:spChg chg="add del">
          <ac:chgData name="Hooker, Jared (jahooker42)" userId="dec2e500-acbc-471f-b72e-173d27963091" providerId="ADAL" clId="{32FD6E89-7780-423F-A468-40A926FC9DB7}" dt="2024-03-19T01:26:04.247" v="3492" actId="26606"/>
          <ac:spMkLst>
            <pc:docMk/>
            <pc:sldMk cId="4291061151" sldId="259"/>
            <ac:spMk id="1039" creationId="{D5FBCAC9-BD8B-4F3B-AD74-EF37D4211349}"/>
          </ac:spMkLst>
        </pc:spChg>
        <pc:spChg chg="add del">
          <ac:chgData name="Hooker, Jared (jahooker42)" userId="dec2e500-acbc-471f-b72e-173d27963091" providerId="ADAL" clId="{32FD6E89-7780-423F-A468-40A926FC9DB7}" dt="2024-03-19T01:26:26.018" v="3500" actId="26606"/>
          <ac:spMkLst>
            <pc:docMk/>
            <pc:sldMk cId="4291061151" sldId="259"/>
            <ac:spMk id="1040" creationId="{88AA064E-5F6E-4024-BC28-EDDC3DFC70E1}"/>
          </ac:spMkLst>
        </pc:spChg>
        <pc:spChg chg="add del">
          <ac:chgData name="Hooker, Jared (jahooker42)" userId="dec2e500-acbc-471f-b72e-173d27963091" providerId="ADAL" clId="{32FD6E89-7780-423F-A468-40A926FC9DB7}" dt="2024-03-19T01:26:04.247" v="3492" actId="26606"/>
          <ac:spMkLst>
            <pc:docMk/>
            <pc:sldMk cId="4291061151" sldId="259"/>
            <ac:spMk id="1041" creationId="{9556C5A8-AD7E-4CE7-87BE-9EA3B5E1786F}"/>
          </ac:spMkLst>
        </pc:spChg>
        <pc:spChg chg="add del">
          <ac:chgData name="Hooker, Jared (jahooker42)" userId="dec2e500-acbc-471f-b72e-173d27963091" providerId="ADAL" clId="{32FD6E89-7780-423F-A468-40A926FC9DB7}" dt="2024-03-19T01:26:26.018" v="3500" actId="26606"/>
          <ac:spMkLst>
            <pc:docMk/>
            <pc:sldMk cId="4291061151" sldId="259"/>
            <ac:spMk id="1042" creationId="{03B29638-4838-4B9B-B9DB-96E542BAF3E6}"/>
          </ac:spMkLst>
        </pc:spChg>
        <pc:spChg chg="add del">
          <ac:chgData name="Hooker, Jared (jahooker42)" userId="dec2e500-acbc-471f-b72e-173d27963091" providerId="ADAL" clId="{32FD6E89-7780-423F-A468-40A926FC9DB7}" dt="2024-03-19T01:26:09.313" v="3494" actId="26606"/>
          <ac:spMkLst>
            <pc:docMk/>
            <pc:sldMk cId="4291061151" sldId="259"/>
            <ac:spMk id="1043" creationId="{10162E77-11AD-44A7-84EC-40C59EEFBD2E}"/>
          </ac:spMkLst>
        </pc:spChg>
        <pc:spChg chg="add del">
          <ac:chgData name="Hooker, Jared (jahooker42)" userId="dec2e500-acbc-471f-b72e-173d27963091" providerId="ADAL" clId="{32FD6E89-7780-423F-A468-40A926FC9DB7}" dt="2024-03-19T01:26:09.313" v="3494" actId="26606"/>
          <ac:spMkLst>
            <pc:docMk/>
            <pc:sldMk cId="4291061151" sldId="259"/>
            <ac:spMk id="1045" creationId="{6329CBCE-21AE-419D-AC1F-8ACF510A6670}"/>
          </ac:spMkLst>
        </pc:spChg>
        <pc:spChg chg="add del">
          <ac:chgData name="Hooker, Jared (jahooker42)" userId="dec2e500-acbc-471f-b72e-173d27963091" providerId="ADAL" clId="{32FD6E89-7780-423F-A468-40A926FC9DB7}" dt="2024-03-19T01:26:09.313" v="3494" actId="26606"/>
          <ac:spMkLst>
            <pc:docMk/>
            <pc:sldMk cId="4291061151" sldId="259"/>
            <ac:spMk id="1046" creationId="{FF2DA012-1414-493D-888F-5D99D0BDA322}"/>
          </ac:spMkLst>
        </pc:spChg>
        <pc:spChg chg="add del">
          <ac:chgData name="Hooker, Jared (jahooker42)" userId="dec2e500-acbc-471f-b72e-173d27963091" providerId="ADAL" clId="{32FD6E89-7780-423F-A468-40A926FC9DB7}" dt="2024-03-19T01:26:32.053" v="3502" actId="26606"/>
          <ac:spMkLst>
            <pc:docMk/>
            <pc:sldMk cId="4291061151" sldId="259"/>
            <ac:spMk id="1047" creationId="{F4C359F3-25B2-4E2B-8713-5583EAF4C18E}"/>
          </ac:spMkLst>
        </pc:spChg>
        <pc:spChg chg="add del">
          <ac:chgData name="Hooker, Jared (jahooker42)" userId="dec2e500-acbc-471f-b72e-173d27963091" providerId="ADAL" clId="{32FD6E89-7780-423F-A468-40A926FC9DB7}" dt="2024-03-19T01:26:32.053" v="3502" actId="26606"/>
          <ac:spMkLst>
            <pc:docMk/>
            <pc:sldMk cId="4291061151" sldId="259"/>
            <ac:spMk id="1048" creationId="{B026EB53-A064-438C-B0CD-AC1503631ACC}"/>
          </ac:spMkLst>
        </pc:spChg>
        <pc:spChg chg="add del">
          <ac:chgData name="Hooker, Jared (jahooker42)" userId="dec2e500-acbc-471f-b72e-173d27963091" providerId="ADAL" clId="{32FD6E89-7780-423F-A468-40A926FC9DB7}" dt="2024-03-19T01:26:35.432" v="3504" actId="26606"/>
          <ac:spMkLst>
            <pc:docMk/>
            <pc:sldMk cId="4291061151" sldId="259"/>
            <ac:spMk id="1051" creationId="{154480E5-678B-478F-9170-46502C5FB3E3}"/>
          </ac:spMkLst>
        </pc:spChg>
        <pc:spChg chg="add del">
          <ac:chgData name="Hooker, Jared (jahooker42)" userId="dec2e500-acbc-471f-b72e-173d27963091" providerId="ADAL" clId="{32FD6E89-7780-423F-A468-40A926FC9DB7}" dt="2024-03-19T01:26:35.432" v="3504" actId="26606"/>
          <ac:spMkLst>
            <pc:docMk/>
            <pc:sldMk cId="4291061151" sldId="259"/>
            <ac:spMk id="1052" creationId="{B598D875-841B-47A7-B4C8-237DBCE2FBC7}"/>
          </ac:spMkLst>
        </pc:spChg>
        <pc:picChg chg="add mod">
          <ac:chgData name="Hooker, Jared (jahooker42)" userId="dec2e500-acbc-471f-b72e-173d27963091" providerId="ADAL" clId="{32FD6E89-7780-423F-A468-40A926FC9DB7}" dt="2024-03-19T01:27:28.092" v="3509" actId="14100"/>
          <ac:picMkLst>
            <pc:docMk/>
            <pc:sldMk cId="4291061151" sldId="259"/>
            <ac:picMk id="6" creationId="{D140E6E1-21D8-F0E1-C612-14BA26DE56EE}"/>
          </ac:picMkLst>
        </pc:picChg>
        <pc:picChg chg="add del mod ord">
          <ac:chgData name="Hooker, Jared (jahooker42)" userId="dec2e500-acbc-471f-b72e-173d27963091" providerId="ADAL" clId="{32FD6E89-7780-423F-A468-40A926FC9DB7}" dt="2024-03-19T01:00:41.742" v="2241" actId="478"/>
          <ac:picMkLst>
            <pc:docMk/>
            <pc:sldMk cId="4291061151" sldId="259"/>
            <ac:picMk id="1026" creationId="{24EB983C-81D4-BBEF-7A7F-E9CB8350596A}"/>
          </ac:picMkLst>
        </pc:picChg>
        <pc:picChg chg="add del mod">
          <ac:chgData name="Hooker, Jared (jahooker42)" userId="dec2e500-acbc-471f-b72e-173d27963091" providerId="ADAL" clId="{32FD6E89-7780-423F-A468-40A926FC9DB7}" dt="2024-03-19T01:25:43.667" v="3487" actId="478"/>
          <ac:picMkLst>
            <pc:docMk/>
            <pc:sldMk cId="4291061151" sldId="259"/>
            <ac:picMk id="1028" creationId="{6AB9C5A2-B0D0-0C3E-CF37-716CBFA386FD}"/>
          </ac:picMkLst>
        </pc:picChg>
        <pc:picChg chg="add del mod ord">
          <ac:chgData name="Hooker, Jared (jahooker42)" userId="dec2e500-acbc-471f-b72e-173d27963091" providerId="ADAL" clId="{32FD6E89-7780-423F-A468-40A926FC9DB7}" dt="2024-03-19T01:27:16.336" v="3506" actId="478"/>
          <ac:picMkLst>
            <pc:docMk/>
            <pc:sldMk cId="4291061151" sldId="259"/>
            <ac:picMk id="1030" creationId="{60C97AC5-C547-E8FC-2339-00341277B577}"/>
          </ac:picMkLst>
        </pc:picChg>
        <pc:cxnChg chg="add del">
          <ac:chgData name="Hooker, Jared (jahooker42)" userId="dec2e500-acbc-471f-b72e-173d27963091" providerId="ADAL" clId="{32FD6E89-7780-423F-A468-40A926FC9DB7}" dt="2024-03-19T01:26:35.435" v="3505" actId="26606"/>
          <ac:cxnSpMkLst>
            <pc:docMk/>
            <pc:sldMk cId="4291061151" sldId="259"/>
            <ac:cxnSpMk id="1034" creationId="{5AB158E9-1B40-4CD6-95F0-95CA11DF7B7A}"/>
          </ac:cxnSpMkLst>
        </pc:cxnChg>
        <pc:cxnChg chg="add del">
          <ac:chgData name="Hooker, Jared (jahooker42)" userId="dec2e500-acbc-471f-b72e-173d27963091" providerId="ADAL" clId="{32FD6E89-7780-423F-A468-40A926FC9DB7}" dt="2024-03-19T01:26:04.247" v="3492" actId="26606"/>
          <ac:cxnSpMkLst>
            <pc:docMk/>
            <pc:sldMk cId="4291061151" sldId="259"/>
            <ac:cxnSpMk id="1037" creationId="{9020DCC9-F851-4562-BB20-1AB3C51BFD08}"/>
          </ac:cxnSpMkLst>
        </pc:cxnChg>
        <pc:cxnChg chg="add del">
          <ac:chgData name="Hooker, Jared (jahooker42)" userId="dec2e500-acbc-471f-b72e-173d27963091" providerId="ADAL" clId="{32FD6E89-7780-423F-A468-40A926FC9DB7}" dt="2024-03-19T01:26:26.018" v="3500" actId="26606"/>
          <ac:cxnSpMkLst>
            <pc:docMk/>
            <pc:sldMk cId="4291061151" sldId="259"/>
            <ac:cxnSpMk id="1038" creationId="{C65F3E9C-EF11-4F8F-A621-399C7A3E6401}"/>
          </ac:cxnSpMkLst>
        </pc:cxnChg>
        <pc:cxnChg chg="add del">
          <ac:chgData name="Hooker, Jared (jahooker42)" userId="dec2e500-acbc-471f-b72e-173d27963091" providerId="ADAL" clId="{32FD6E89-7780-423F-A468-40A926FC9DB7}" dt="2024-03-19T01:26:09.313" v="3494" actId="26606"/>
          <ac:cxnSpMkLst>
            <pc:docMk/>
            <pc:sldMk cId="4291061151" sldId="259"/>
            <ac:cxnSpMk id="1044" creationId="{5AB158E9-1B40-4CD6-95F0-95CA11DF7B7A}"/>
          </ac:cxnSpMkLst>
        </pc:cxnChg>
        <pc:cxnChg chg="add del">
          <ac:chgData name="Hooker, Jared (jahooker42)" userId="dec2e500-acbc-471f-b72e-173d27963091" providerId="ADAL" clId="{32FD6E89-7780-423F-A468-40A926FC9DB7}" dt="2024-03-19T01:26:35.432" v="3504" actId="26606"/>
          <ac:cxnSpMkLst>
            <pc:docMk/>
            <pc:sldMk cId="4291061151" sldId="259"/>
            <ac:cxnSpMk id="1050" creationId="{E9F7CBA9-9D9B-479F-AAB5-BF785971CD85}"/>
          </ac:cxnSpMkLst>
        </pc:cxnChg>
      </pc:sldChg>
      <pc:sldChg chg="new del">
        <pc:chgData name="Hooker, Jared (jahooker42)" userId="dec2e500-acbc-471f-b72e-173d27963091" providerId="ADAL" clId="{32FD6E89-7780-423F-A468-40A926FC9DB7}" dt="2024-03-18T22:20:22.195" v="578" actId="680"/>
        <pc:sldMkLst>
          <pc:docMk/>
          <pc:sldMk cId="1878344819" sldId="260"/>
        </pc:sldMkLst>
      </pc:sldChg>
      <pc:sldChg chg="modSp new mod">
        <pc:chgData name="Hooker, Jared (jahooker42)" userId="dec2e500-acbc-471f-b72e-173d27963091" providerId="ADAL" clId="{32FD6E89-7780-423F-A468-40A926FC9DB7}" dt="2024-03-21T17:24:03.832" v="15305" actId="20577"/>
        <pc:sldMkLst>
          <pc:docMk/>
          <pc:sldMk cId="2352233482" sldId="260"/>
        </pc:sldMkLst>
        <pc:spChg chg="mod">
          <ac:chgData name="Hooker, Jared (jahooker42)" userId="dec2e500-acbc-471f-b72e-173d27963091" providerId="ADAL" clId="{32FD6E89-7780-423F-A468-40A926FC9DB7}" dt="2024-03-19T01:31:00.771" v="3579" actId="120"/>
          <ac:spMkLst>
            <pc:docMk/>
            <pc:sldMk cId="2352233482" sldId="260"/>
            <ac:spMk id="2" creationId="{E2F624FC-65CD-E644-A32E-4A6B05A6D91C}"/>
          </ac:spMkLst>
        </pc:spChg>
        <pc:spChg chg="mod">
          <ac:chgData name="Hooker, Jared (jahooker42)" userId="dec2e500-acbc-471f-b72e-173d27963091" providerId="ADAL" clId="{32FD6E89-7780-423F-A468-40A926FC9DB7}" dt="2024-03-21T17:24:03.832" v="15305" actId="20577"/>
          <ac:spMkLst>
            <pc:docMk/>
            <pc:sldMk cId="2352233482" sldId="260"/>
            <ac:spMk id="3" creationId="{D6FBDE19-648A-98D0-16F8-21FF56C65AD5}"/>
          </ac:spMkLst>
        </pc:spChg>
      </pc:sldChg>
      <pc:sldChg chg="modSp new mod">
        <pc:chgData name="Hooker, Jared (jahooker42)" userId="dec2e500-acbc-471f-b72e-173d27963091" providerId="ADAL" clId="{32FD6E89-7780-423F-A468-40A926FC9DB7}" dt="2024-03-21T17:24:25.201" v="15313" actId="20577"/>
        <pc:sldMkLst>
          <pc:docMk/>
          <pc:sldMk cId="1502096722" sldId="261"/>
        </pc:sldMkLst>
        <pc:spChg chg="mod">
          <ac:chgData name="Hooker, Jared (jahooker42)" userId="dec2e500-acbc-471f-b72e-173d27963091" providerId="ADAL" clId="{32FD6E89-7780-423F-A468-40A926FC9DB7}" dt="2024-03-19T01:30:47.180" v="3577" actId="120"/>
          <ac:spMkLst>
            <pc:docMk/>
            <pc:sldMk cId="1502096722" sldId="261"/>
            <ac:spMk id="2" creationId="{BA5B1215-0B1B-E911-465E-674F40FBF693}"/>
          </ac:spMkLst>
        </pc:spChg>
        <pc:spChg chg="mod">
          <ac:chgData name="Hooker, Jared (jahooker42)" userId="dec2e500-acbc-471f-b72e-173d27963091" providerId="ADAL" clId="{32FD6E89-7780-423F-A468-40A926FC9DB7}" dt="2024-03-21T17:24:25.201" v="15313" actId="20577"/>
          <ac:spMkLst>
            <pc:docMk/>
            <pc:sldMk cId="1502096722" sldId="261"/>
            <ac:spMk id="3" creationId="{E620A707-2343-AACF-A52B-658D031C3365}"/>
          </ac:spMkLst>
        </pc:spChg>
      </pc:sldChg>
      <pc:sldChg chg="addSp modSp new mod setBg">
        <pc:chgData name="Hooker, Jared (jahooker42)" userId="dec2e500-acbc-471f-b72e-173d27963091" providerId="ADAL" clId="{32FD6E89-7780-423F-A468-40A926FC9DB7}" dt="2024-03-21T17:24:32.947" v="15315" actId="20577"/>
        <pc:sldMkLst>
          <pc:docMk/>
          <pc:sldMk cId="182176827" sldId="262"/>
        </pc:sldMkLst>
        <pc:spChg chg="mod">
          <ac:chgData name="Hooker, Jared (jahooker42)" userId="dec2e500-acbc-471f-b72e-173d27963091" providerId="ADAL" clId="{32FD6E89-7780-423F-A468-40A926FC9DB7}" dt="2024-03-19T04:35:23.473" v="5037" actId="26606"/>
          <ac:spMkLst>
            <pc:docMk/>
            <pc:sldMk cId="182176827" sldId="262"/>
            <ac:spMk id="2" creationId="{0F7F4F1C-A4C1-426D-FD53-96D4D3C2366E}"/>
          </ac:spMkLst>
        </pc:spChg>
        <pc:spChg chg="mod">
          <ac:chgData name="Hooker, Jared (jahooker42)" userId="dec2e500-acbc-471f-b72e-173d27963091" providerId="ADAL" clId="{32FD6E89-7780-423F-A468-40A926FC9DB7}" dt="2024-03-21T17:24:32.947" v="15315" actId="20577"/>
          <ac:spMkLst>
            <pc:docMk/>
            <pc:sldMk cId="182176827" sldId="262"/>
            <ac:spMk id="3" creationId="{A08BC0D7-328A-E383-2669-74DB6945A62C}"/>
          </ac:spMkLst>
        </pc:spChg>
        <pc:picChg chg="add mod">
          <ac:chgData name="Hooker, Jared (jahooker42)" userId="dec2e500-acbc-471f-b72e-173d27963091" providerId="ADAL" clId="{32FD6E89-7780-423F-A468-40A926FC9DB7}" dt="2024-03-19T04:35:28.692" v="5038" actId="14100"/>
          <ac:picMkLst>
            <pc:docMk/>
            <pc:sldMk cId="182176827" sldId="262"/>
            <ac:picMk id="2050" creationId="{89F74A06-FCFE-8E87-35E0-E37337490435}"/>
          </ac:picMkLst>
        </pc:picChg>
      </pc:sldChg>
      <pc:sldChg chg="modSp new del mod">
        <pc:chgData name="Hooker, Jared (jahooker42)" userId="dec2e500-acbc-471f-b72e-173d27963091" providerId="ADAL" clId="{32FD6E89-7780-423F-A468-40A926FC9DB7}" dt="2024-03-19T01:38:01.359" v="3727" actId="2696"/>
        <pc:sldMkLst>
          <pc:docMk/>
          <pc:sldMk cId="3540001114" sldId="262"/>
        </pc:sldMkLst>
        <pc:spChg chg="mod">
          <ac:chgData name="Hooker, Jared (jahooker42)" userId="dec2e500-acbc-471f-b72e-173d27963091" providerId="ADAL" clId="{32FD6E89-7780-423F-A468-40A926FC9DB7}" dt="2024-03-19T01:32:04.637" v="3694" actId="20577"/>
          <ac:spMkLst>
            <pc:docMk/>
            <pc:sldMk cId="3540001114" sldId="262"/>
            <ac:spMk id="2" creationId="{28FEBCE5-6086-B79F-433B-DE5BB1C3F2C3}"/>
          </ac:spMkLst>
        </pc:spChg>
        <pc:spChg chg="mod">
          <ac:chgData name="Hooker, Jared (jahooker42)" userId="dec2e500-acbc-471f-b72e-173d27963091" providerId="ADAL" clId="{32FD6E89-7780-423F-A468-40A926FC9DB7}" dt="2024-03-19T01:36:21.605" v="3726" actId="20577"/>
          <ac:spMkLst>
            <pc:docMk/>
            <pc:sldMk cId="3540001114" sldId="262"/>
            <ac:spMk id="3" creationId="{E7E085E7-4A00-A852-8A97-B35F5CFD21EC}"/>
          </ac:spMkLst>
        </pc:spChg>
      </pc:sldChg>
      <pc:sldChg chg="modSp new mod">
        <pc:chgData name="Hooker, Jared (jahooker42)" userId="dec2e500-acbc-471f-b72e-173d27963091" providerId="ADAL" clId="{32FD6E89-7780-423F-A468-40A926FC9DB7}" dt="2024-03-21T17:25:02.007" v="15321" actId="20577"/>
        <pc:sldMkLst>
          <pc:docMk/>
          <pc:sldMk cId="442480569" sldId="263"/>
        </pc:sldMkLst>
        <pc:spChg chg="mod">
          <ac:chgData name="Hooker, Jared (jahooker42)" userId="dec2e500-acbc-471f-b72e-173d27963091" providerId="ADAL" clId="{32FD6E89-7780-423F-A468-40A926FC9DB7}" dt="2024-03-21T00:14:22.380" v="8974" actId="20577"/>
          <ac:spMkLst>
            <pc:docMk/>
            <pc:sldMk cId="442480569" sldId="263"/>
            <ac:spMk id="2" creationId="{D558E716-3FB1-B478-3B12-2370F2CDE300}"/>
          </ac:spMkLst>
        </pc:spChg>
        <pc:spChg chg="mod">
          <ac:chgData name="Hooker, Jared (jahooker42)" userId="dec2e500-acbc-471f-b72e-173d27963091" providerId="ADAL" clId="{32FD6E89-7780-423F-A468-40A926FC9DB7}" dt="2024-03-21T17:25:02.007" v="15321" actId="20577"/>
          <ac:spMkLst>
            <pc:docMk/>
            <pc:sldMk cId="442480569" sldId="263"/>
            <ac:spMk id="3" creationId="{29EB5647-2A3C-BCB3-C816-87793973E7BF}"/>
          </ac:spMkLst>
        </pc:spChg>
      </pc:sldChg>
      <pc:sldChg chg="modSp new mod">
        <pc:chgData name="Hooker, Jared (jahooker42)" userId="dec2e500-acbc-471f-b72e-173d27963091" providerId="ADAL" clId="{32FD6E89-7780-423F-A468-40A926FC9DB7}" dt="2024-03-21T17:25:08.248" v="15325" actId="20577"/>
        <pc:sldMkLst>
          <pc:docMk/>
          <pc:sldMk cId="2015844646" sldId="264"/>
        </pc:sldMkLst>
        <pc:spChg chg="mod">
          <ac:chgData name="Hooker, Jared (jahooker42)" userId="dec2e500-acbc-471f-b72e-173d27963091" providerId="ADAL" clId="{32FD6E89-7780-423F-A468-40A926FC9DB7}" dt="2024-03-20T04:35:37.551" v="6023" actId="20577"/>
          <ac:spMkLst>
            <pc:docMk/>
            <pc:sldMk cId="2015844646" sldId="264"/>
            <ac:spMk id="2" creationId="{9A657F78-EF50-6A23-59C2-EC6EB1FD8568}"/>
          </ac:spMkLst>
        </pc:spChg>
        <pc:spChg chg="mod">
          <ac:chgData name="Hooker, Jared (jahooker42)" userId="dec2e500-acbc-471f-b72e-173d27963091" providerId="ADAL" clId="{32FD6E89-7780-423F-A468-40A926FC9DB7}" dt="2024-03-21T17:25:08.248" v="15325" actId="20577"/>
          <ac:spMkLst>
            <pc:docMk/>
            <pc:sldMk cId="2015844646" sldId="264"/>
            <ac:spMk id="3" creationId="{BAC3D288-276B-346C-65F0-D2F2B17A0B7F}"/>
          </ac:spMkLst>
        </pc:spChg>
      </pc:sldChg>
      <pc:sldChg chg="addSp delSp modSp new mod modClrScheme chgLayout">
        <pc:chgData name="Hooker, Jared (jahooker42)" userId="dec2e500-acbc-471f-b72e-173d27963091" providerId="ADAL" clId="{32FD6E89-7780-423F-A468-40A926FC9DB7}" dt="2024-03-21T03:54:17.114" v="14521" actId="20577"/>
        <pc:sldMkLst>
          <pc:docMk/>
          <pc:sldMk cId="1322152276" sldId="265"/>
        </pc:sldMkLst>
        <pc:spChg chg="del mod ord">
          <ac:chgData name="Hooker, Jared (jahooker42)" userId="dec2e500-acbc-471f-b72e-173d27963091" providerId="ADAL" clId="{32FD6E89-7780-423F-A468-40A926FC9DB7}" dt="2024-03-20T03:36:01.434" v="5969" actId="700"/>
          <ac:spMkLst>
            <pc:docMk/>
            <pc:sldMk cId="1322152276" sldId="265"/>
            <ac:spMk id="2" creationId="{03CDC865-0878-7B51-908B-9483C5B5BB02}"/>
          </ac:spMkLst>
        </pc:spChg>
        <pc:spChg chg="del mod ord">
          <ac:chgData name="Hooker, Jared (jahooker42)" userId="dec2e500-acbc-471f-b72e-173d27963091" providerId="ADAL" clId="{32FD6E89-7780-423F-A468-40A926FC9DB7}" dt="2024-03-20T03:36:01.434" v="5969" actId="700"/>
          <ac:spMkLst>
            <pc:docMk/>
            <pc:sldMk cId="1322152276" sldId="265"/>
            <ac:spMk id="3" creationId="{D7A8AA6F-1B8C-22FB-2DA9-A956B6C69E77}"/>
          </ac:spMkLst>
        </pc:spChg>
        <pc:spChg chg="add mod ord">
          <ac:chgData name="Hooker, Jared (jahooker42)" userId="dec2e500-acbc-471f-b72e-173d27963091" providerId="ADAL" clId="{32FD6E89-7780-423F-A468-40A926FC9DB7}" dt="2024-03-20T03:36:14.350" v="6003" actId="20577"/>
          <ac:spMkLst>
            <pc:docMk/>
            <pc:sldMk cId="1322152276" sldId="265"/>
            <ac:spMk id="4" creationId="{80125DD1-41BC-1640-4BC0-C354D18A0676}"/>
          </ac:spMkLst>
        </pc:spChg>
        <pc:spChg chg="add mod ord">
          <ac:chgData name="Hooker, Jared (jahooker42)" userId="dec2e500-acbc-471f-b72e-173d27963091" providerId="ADAL" clId="{32FD6E89-7780-423F-A468-40A926FC9DB7}" dt="2024-03-21T03:54:17.114" v="14521" actId="20577"/>
          <ac:spMkLst>
            <pc:docMk/>
            <pc:sldMk cId="1322152276" sldId="265"/>
            <ac:spMk id="5" creationId="{DEC67600-BEF8-7CAE-8B63-B1A7147FDEBB}"/>
          </ac:spMkLst>
        </pc:spChg>
      </pc:sldChg>
      <pc:sldChg chg="addSp delSp modSp new mod setBg">
        <pc:chgData name="Hooker, Jared (jahooker42)" userId="dec2e500-acbc-471f-b72e-173d27963091" providerId="ADAL" clId="{32FD6E89-7780-423F-A468-40A926FC9DB7}" dt="2024-03-21T17:25:34.121" v="15331" actId="20577"/>
        <pc:sldMkLst>
          <pc:docMk/>
          <pc:sldMk cId="2800617702" sldId="266"/>
        </pc:sldMkLst>
        <pc:spChg chg="mod">
          <ac:chgData name="Hooker, Jared (jahooker42)" userId="dec2e500-acbc-471f-b72e-173d27963091" providerId="ADAL" clId="{32FD6E89-7780-423F-A468-40A926FC9DB7}" dt="2024-03-20T17:27:55.851" v="7500" actId="26606"/>
          <ac:spMkLst>
            <pc:docMk/>
            <pc:sldMk cId="2800617702" sldId="266"/>
            <ac:spMk id="2" creationId="{E069F46C-698B-9FF7-ED52-5086939A1F24}"/>
          </ac:spMkLst>
        </pc:spChg>
        <pc:spChg chg="mod ord">
          <ac:chgData name="Hooker, Jared (jahooker42)" userId="dec2e500-acbc-471f-b72e-173d27963091" providerId="ADAL" clId="{32FD6E89-7780-423F-A468-40A926FC9DB7}" dt="2024-03-21T17:25:34.121" v="15331" actId="20577"/>
          <ac:spMkLst>
            <pc:docMk/>
            <pc:sldMk cId="2800617702" sldId="266"/>
            <ac:spMk id="3" creationId="{DF3F40E1-100B-8A87-8BE9-0909E1B562AF}"/>
          </ac:spMkLst>
        </pc:spChg>
        <pc:spChg chg="add mod">
          <ac:chgData name="Hooker, Jared (jahooker42)" userId="dec2e500-acbc-471f-b72e-173d27963091" providerId="ADAL" clId="{32FD6E89-7780-423F-A468-40A926FC9DB7}" dt="2024-03-20T17:46:11.539" v="8253" actId="404"/>
          <ac:spMkLst>
            <pc:docMk/>
            <pc:sldMk cId="2800617702" sldId="266"/>
            <ac:spMk id="8" creationId="{6E7B63B9-A8DB-2A66-E4E7-E8170E881CAF}"/>
          </ac:spMkLst>
        </pc:spChg>
        <pc:picChg chg="add del mod">
          <ac:chgData name="Hooker, Jared (jahooker42)" userId="dec2e500-acbc-471f-b72e-173d27963091" providerId="ADAL" clId="{32FD6E89-7780-423F-A468-40A926FC9DB7}" dt="2024-03-20T17:27:43.249" v="7497" actId="22"/>
          <ac:picMkLst>
            <pc:docMk/>
            <pc:sldMk cId="2800617702" sldId="266"/>
            <ac:picMk id="5" creationId="{B44EB601-C570-2F24-D31D-D5FB0F25E1CD}"/>
          </ac:picMkLst>
        </pc:picChg>
        <pc:picChg chg="add mod">
          <ac:chgData name="Hooker, Jared (jahooker42)" userId="dec2e500-acbc-471f-b72e-173d27963091" providerId="ADAL" clId="{32FD6E89-7780-423F-A468-40A926FC9DB7}" dt="2024-03-20T17:38:27.569" v="8215" actId="962"/>
          <ac:picMkLst>
            <pc:docMk/>
            <pc:sldMk cId="2800617702" sldId="266"/>
            <ac:picMk id="7" creationId="{9381CD74-CD29-44BD-A79B-24DC23BC9948}"/>
          </ac:picMkLst>
        </pc:picChg>
      </pc:sldChg>
      <pc:sldChg chg="modSp new mod">
        <pc:chgData name="Hooker, Jared (jahooker42)" userId="dec2e500-acbc-471f-b72e-173d27963091" providerId="ADAL" clId="{32FD6E89-7780-423F-A468-40A926FC9DB7}" dt="2024-03-21T17:26:00.514" v="15333" actId="20577"/>
        <pc:sldMkLst>
          <pc:docMk/>
          <pc:sldMk cId="1926533845" sldId="267"/>
        </pc:sldMkLst>
        <pc:spChg chg="mod">
          <ac:chgData name="Hooker, Jared (jahooker42)" userId="dec2e500-acbc-471f-b72e-173d27963091" providerId="ADAL" clId="{32FD6E89-7780-423F-A468-40A926FC9DB7}" dt="2024-03-20T17:20:48.761" v="7249" actId="20577"/>
          <ac:spMkLst>
            <pc:docMk/>
            <pc:sldMk cId="1926533845" sldId="267"/>
            <ac:spMk id="2" creationId="{A8A0EAAF-F8F4-02C3-24E7-2C0F5365CAE2}"/>
          </ac:spMkLst>
        </pc:spChg>
        <pc:spChg chg="mod">
          <ac:chgData name="Hooker, Jared (jahooker42)" userId="dec2e500-acbc-471f-b72e-173d27963091" providerId="ADAL" clId="{32FD6E89-7780-423F-A468-40A926FC9DB7}" dt="2024-03-21T17:26:00.514" v="15333" actId="20577"/>
          <ac:spMkLst>
            <pc:docMk/>
            <pc:sldMk cId="1926533845" sldId="267"/>
            <ac:spMk id="3" creationId="{D0E599CA-97C5-225B-C4D1-B04DDE805259}"/>
          </ac:spMkLst>
        </pc:spChg>
      </pc:sldChg>
      <pc:sldChg chg="addSp modSp new mod setBg">
        <pc:chgData name="Hooker, Jared (jahooker42)" userId="dec2e500-acbc-471f-b72e-173d27963091" providerId="ADAL" clId="{32FD6E89-7780-423F-A468-40A926FC9DB7}" dt="2024-03-21T00:34:17.131" v="9984" actId="20577"/>
        <pc:sldMkLst>
          <pc:docMk/>
          <pc:sldMk cId="2954279132" sldId="268"/>
        </pc:sldMkLst>
        <pc:spChg chg="mod">
          <ac:chgData name="Hooker, Jared (jahooker42)" userId="dec2e500-acbc-471f-b72e-173d27963091" providerId="ADAL" clId="{32FD6E89-7780-423F-A468-40A926FC9DB7}" dt="2024-03-21T00:27:53.159" v="9069" actId="26606"/>
          <ac:spMkLst>
            <pc:docMk/>
            <pc:sldMk cId="2954279132" sldId="268"/>
            <ac:spMk id="2" creationId="{61A70BF3-EBD4-F742-96E9-495C62CA7084}"/>
          </ac:spMkLst>
        </pc:spChg>
        <pc:spChg chg="mod">
          <ac:chgData name="Hooker, Jared (jahooker42)" userId="dec2e500-acbc-471f-b72e-173d27963091" providerId="ADAL" clId="{32FD6E89-7780-423F-A468-40A926FC9DB7}" dt="2024-03-21T00:34:17.131" v="9984" actId="20577"/>
          <ac:spMkLst>
            <pc:docMk/>
            <pc:sldMk cId="2954279132" sldId="268"/>
            <ac:spMk id="3" creationId="{677F1BAD-B9EB-D162-5E37-6D0C1A27547A}"/>
          </ac:spMkLst>
        </pc:spChg>
        <pc:picChg chg="add mod">
          <ac:chgData name="Hooker, Jared (jahooker42)" userId="dec2e500-acbc-471f-b72e-173d27963091" providerId="ADAL" clId="{32FD6E89-7780-423F-A468-40A926FC9DB7}" dt="2024-03-21T00:27:53.159" v="9069" actId="26606"/>
          <ac:picMkLst>
            <pc:docMk/>
            <pc:sldMk cId="2954279132" sldId="268"/>
            <ac:picMk id="1026" creationId="{703FF4AF-4686-9AFF-89CB-E16DF74E1530}"/>
          </ac:picMkLst>
        </pc:picChg>
      </pc:sldChg>
      <pc:sldChg chg="modSp new mod">
        <pc:chgData name="Hooker, Jared (jahooker42)" userId="dec2e500-acbc-471f-b72e-173d27963091" providerId="ADAL" clId="{32FD6E89-7780-423F-A468-40A926FC9DB7}" dt="2024-03-21T17:26:11.059" v="15338" actId="20577"/>
        <pc:sldMkLst>
          <pc:docMk/>
          <pc:sldMk cId="213357631" sldId="269"/>
        </pc:sldMkLst>
        <pc:spChg chg="mod">
          <ac:chgData name="Hooker, Jared (jahooker42)" userId="dec2e500-acbc-471f-b72e-173d27963091" providerId="ADAL" clId="{32FD6E89-7780-423F-A468-40A926FC9DB7}" dt="2024-03-21T02:12:30.402" v="12059" actId="20577"/>
          <ac:spMkLst>
            <pc:docMk/>
            <pc:sldMk cId="213357631" sldId="269"/>
            <ac:spMk id="2" creationId="{FC253624-D659-9BBA-6C4B-978EBF53DF91}"/>
          </ac:spMkLst>
        </pc:spChg>
        <pc:spChg chg="mod">
          <ac:chgData name="Hooker, Jared (jahooker42)" userId="dec2e500-acbc-471f-b72e-173d27963091" providerId="ADAL" clId="{32FD6E89-7780-423F-A468-40A926FC9DB7}" dt="2024-03-21T17:26:11.059" v="15338" actId="20577"/>
          <ac:spMkLst>
            <pc:docMk/>
            <pc:sldMk cId="213357631" sldId="269"/>
            <ac:spMk id="3" creationId="{9979076F-E7B1-88B4-A4E9-2D0678D39384}"/>
          </ac:spMkLst>
        </pc:spChg>
      </pc:sldChg>
      <pc:sldChg chg="addSp modSp new mod setBg">
        <pc:chgData name="Hooker, Jared (jahooker42)" userId="dec2e500-acbc-471f-b72e-173d27963091" providerId="ADAL" clId="{32FD6E89-7780-423F-A468-40A926FC9DB7}" dt="2024-03-21T17:26:05.287" v="15336" actId="20577"/>
        <pc:sldMkLst>
          <pc:docMk/>
          <pc:sldMk cId="3328888959" sldId="270"/>
        </pc:sldMkLst>
        <pc:spChg chg="mod">
          <ac:chgData name="Hooker, Jared (jahooker42)" userId="dec2e500-acbc-471f-b72e-173d27963091" providerId="ADAL" clId="{32FD6E89-7780-423F-A468-40A926FC9DB7}" dt="2024-03-21T01:34:13.135" v="11572" actId="26606"/>
          <ac:spMkLst>
            <pc:docMk/>
            <pc:sldMk cId="3328888959" sldId="270"/>
            <ac:spMk id="2" creationId="{09FA04F5-694D-1A8F-DCC0-C8F5C6342F32}"/>
          </ac:spMkLst>
        </pc:spChg>
        <pc:spChg chg="mod">
          <ac:chgData name="Hooker, Jared (jahooker42)" userId="dec2e500-acbc-471f-b72e-173d27963091" providerId="ADAL" clId="{32FD6E89-7780-423F-A468-40A926FC9DB7}" dt="2024-03-21T17:26:05.287" v="15336" actId="20577"/>
          <ac:spMkLst>
            <pc:docMk/>
            <pc:sldMk cId="3328888959" sldId="270"/>
            <ac:spMk id="3" creationId="{0E74A4B1-0F46-2427-2381-BCC80256E55D}"/>
          </ac:spMkLst>
        </pc:spChg>
        <pc:spChg chg="add mod">
          <ac:chgData name="Hooker, Jared (jahooker42)" userId="dec2e500-acbc-471f-b72e-173d27963091" providerId="ADAL" clId="{32FD6E89-7780-423F-A468-40A926FC9DB7}" dt="2024-03-21T03:07:49.368" v="12491" actId="404"/>
          <ac:spMkLst>
            <pc:docMk/>
            <pc:sldMk cId="3328888959" sldId="270"/>
            <ac:spMk id="6" creationId="{373F34DA-37BE-A162-D056-63DA5D8ABFB3}"/>
          </ac:spMkLst>
        </pc:spChg>
        <pc:spChg chg="add">
          <ac:chgData name="Hooker, Jared (jahooker42)" userId="dec2e500-acbc-471f-b72e-173d27963091" providerId="ADAL" clId="{32FD6E89-7780-423F-A468-40A926FC9DB7}" dt="2024-03-21T01:34:13.135" v="11572" actId="26606"/>
          <ac:spMkLst>
            <pc:docMk/>
            <pc:sldMk cId="3328888959" sldId="270"/>
            <ac:spMk id="10" creationId="{3DE3B93A-6105-4E0D-ABE7-1711117A80FC}"/>
          </ac:spMkLst>
        </pc:spChg>
        <pc:spChg chg="add">
          <ac:chgData name="Hooker, Jared (jahooker42)" userId="dec2e500-acbc-471f-b72e-173d27963091" providerId="ADAL" clId="{32FD6E89-7780-423F-A468-40A926FC9DB7}" dt="2024-03-21T01:34:13.135" v="11572" actId="26606"/>
          <ac:spMkLst>
            <pc:docMk/>
            <pc:sldMk cId="3328888959" sldId="270"/>
            <ac:spMk id="12" creationId="{1924D57B-FEC9-4779-B514-732685B876E8}"/>
          </ac:spMkLst>
        </pc:spChg>
        <pc:spChg chg="add">
          <ac:chgData name="Hooker, Jared (jahooker42)" userId="dec2e500-acbc-471f-b72e-173d27963091" providerId="ADAL" clId="{32FD6E89-7780-423F-A468-40A926FC9DB7}" dt="2024-03-21T01:34:13.135" v="11572" actId="26606"/>
          <ac:spMkLst>
            <pc:docMk/>
            <pc:sldMk cId="3328888959" sldId="270"/>
            <ac:spMk id="14" creationId="{55EFD2BD-6E0E-4450-A3FF-5D1EA322A38B}"/>
          </ac:spMkLst>
        </pc:spChg>
        <pc:picChg chg="add mod">
          <ac:chgData name="Hooker, Jared (jahooker42)" userId="dec2e500-acbc-471f-b72e-173d27963091" providerId="ADAL" clId="{32FD6E89-7780-423F-A468-40A926FC9DB7}" dt="2024-03-21T01:34:32.233" v="11573" actId="1076"/>
          <ac:picMkLst>
            <pc:docMk/>
            <pc:sldMk cId="3328888959" sldId="270"/>
            <ac:picMk id="5" creationId="{E95AC31F-F396-0475-D4BD-629EE0A89D54}"/>
          </ac:picMkLst>
        </pc:picChg>
      </pc:sldChg>
      <pc:sldChg chg="modSp new mod">
        <pc:chgData name="Hooker, Jared (jahooker42)" userId="dec2e500-acbc-471f-b72e-173d27963091" providerId="ADAL" clId="{32FD6E89-7780-423F-A468-40A926FC9DB7}" dt="2024-03-21T17:27:01.983" v="15432" actId="20577"/>
        <pc:sldMkLst>
          <pc:docMk/>
          <pc:sldMk cId="1061656515" sldId="271"/>
        </pc:sldMkLst>
        <pc:spChg chg="mod">
          <ac:chgData name="Hooker, Jared (jahooker42)" userId="dec2e500-acbc-471f-b72e-173d27963091" providerId="ADAL" clId="{32FD6E89-7780-423F-A468-40A926FC9DB7}" dt="2024-03-21T02:23:27.472" v="12110" actId="20577"/>
          <ac:spMkLst>
            <pc:docMk/>
            <pc:sldMk cId="1061656515" sldId="271"/>
            <ac:spMk id="2" creationId="{DAEDD2E3-FFCE-C66E-CE3F-0EFC0A81F66E}"/>
          </ac:spMkLst>
        </pc:spChg>
        <pc:spChg chg="mod">
          <ac:chgData name="Hooker, Jared (jahooker42)" userId="dec2e500-acbc-471f-b72e-173d27963091" providerId="ADAL" clId="{32FD6E89-7780-423F-A468-40A926FC9DB7}" dt="2024-03-21T17:27:01.983" v="15432" actId="20577"/>
          <ac:spMkLst>
            <pc:docMk/>
            <pc:sldMk cId="1061656515" sldId="271"/>
            <ac:spMk id="3" creationId="{7ADB5927-ECF1-7772-A027-DB9E919B445F}"/>
          </ac:spMkLst>
        </pc:spChg>
      </pc:sldChg>
      <pc:sldChg chg="addSp delSp modSp new mod">
        <pc:chgData name="Hooker, Jared (jahooker42)" userId="dec2e500-acbc-471f-b72e-173d27963091" providerId="ADAL" clId="{32FD6E89-7780-423F-A468-40A926FC9DB7}" dt="2024-03-21T17:16:32.808" v="15023" actId="120"/>
        <pc:sldMkLst>
          <pc:docMk/>
          <pc:sldMk cId="2203257081" sldId="272"/>
        </pc:sldMkLst>
        <pc:spChg chg="mod">
          <ac:chgData name="Hooker, Jared (jahooker42)" userId="dec2e500-acbc-471f-b72e-173d27963091" providerId="ADAL" clId="{32FD6E89-7780-423F-A468-40A926FC9DB7}" dt="2024-03-21T17:14:11.661" v="14980" actId="20577"/>
          <ac:spMkLst>
            <pc:docMk/>
            <pc:sldMk cId="2203257081" sldId="272"/>
            <ac:spMk id="2" creationId="{CE1535EF-E05B-CEAC-BFE2-67F0D0A5D3B9}"/>
          </ac:spMkLst>
        </pc:spChg>
        <pc:spChg chg="del">
          <ac:chgData name="Hooker, Jared (jahooker42)" userId="dec2e500-acbc-471f-b72e-173d27963091" providerId="ADAL" clId="{32FD6E89-7780-423F-A468-40A926FC9DB7}" dt="2024-03-21T17:14:14.693" v="14981" actId="22"/>
          <ac:spMkLst>
            <pc:docMk/>
            <pc:sldMk cId="2203257081" sldId="272"/>
            <ac:spMk id="3" creationId="{403B693A-F288-4617-9FC2-13A83CB150BB}"/>
          </ac:spMkLst>
        </pc:spChg>
        <pc:spChg chg="add mod">
          <ac:chgData name="Hooker, Jared (jahooker42)" userId="dec2e500-acbc-471f-b72e-173d27963091" providerId="ADAL" clId="{32FD6E89-7780-423F-A468-40A926FC9DB7}" dt="2024-03-21T17:16:32.808" v="15023" actId="120"/>
          <ac:spMkLst>
            <pc:docMk/>
            <pc:sldMk cId="2203257081" sldId="272"/>
            <ac:spMk id="6" creationId="{0E18F638-9B5D-3EBF-48AD-5F805FD805C1}"/>
          </ac:spMkLst>
        </pc:spChg>
        <pc:picChg chg="add mod ord">
          <ac:chgData name="Hooker, Jared (jahooker42)" userId="dec2e500-acbc-471f-b72e-173d27963091" providerId="ADAL" clId="{32FD6E89-7780-423F-A468-40A926FC9DB7}" dt="2024-03-21T17:14:14.693" v="14981" actId="22"/>
          <ac:picMkLst>
            <pc:docMk/>
            <pc:sldMk cId="2203257081" sldId="272"/>
            <ac:picMk id="5" creationId="{A94F2865-BA0D-8CEE-4A76-744ED021CD7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ACC477-206F-4905-A8F2-ED53B263172E}"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A1765-2ABC-4EAD-8AE2-D71C694FD94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44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CC477-206F-4905-A8F2-ED53B263172E}"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76622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CC477-206F-4905-A8F2-ED53B263172E}"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273028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CC477-206F-4905-A8F2-ED53B263172E}"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1160423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CC477-206F-4905-A8F2-ED53B263172E}"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A1765-2ABC-4EAD-8AE2-D71C694FD94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7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ACC477-206F-4905-A8F2-ED53B263172E}"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250215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ACC477-206F-4905-A8F2-ED53B263172E}" type="datetimeFigureOut">
              <a:rPr lang="en-US" smtClean="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139937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ACC477-206F-4905-A8F2-ED53B263172E}" type="datetimeFigureOut">
              <a:rPr lang="en-US" smtClean="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2180867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ACC477-206F-4905-A8F2-ED53B263172E}" type="datetimeFigureOut">
              <a:rPr lang="en-US" smtClean="0"/>
              <a:t>3/19/2024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788509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ACC477-206F-4905-A8F2-ED53B263172E}" type="datetimeFigureOut">
              <a:rPr lang="en-US" smtClean="0"/>
              <a:t>3/19/2024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0A1765-2ABC-4EAD-8AE2-D71C694FD946}" type="slidenum">
              <a:rPr lang="en-US" smtClean="0"/>
              <a:t>‹#›</a:t>
            </a:fld>
            <a:endParaRPr lang="en-US"/>
          </a:p>
        </p:txBody>
      </p:sp>
    </p:spTree>
    <p:extLst>
      <p:ext uri="{BB962C8B-B14F-4D97-AF65-F5344CB8AC3E}">
        <p14:creationId xmlns:p14="http://schemas.microsoft.com/office/powerpoint/2010/main" val="147211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ACC477-206F-4905-A8F2-ED53B263172E}"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0A1765-2ABC-4EAD-8AE2-D71C694FD946}" type="slidenum">
              <a:rPr lang="en-US" smtClean="0"/>
              <a:t>‹#›</a:t>
            </a:fld>
            <a:endParaRPr lang="en-US"/>
          </a:p>
        </p:txBody>
      </p:sp>
    </p:spTree>
    <p:extLst>
      <p:ext uri="{BB962C8B-B14F-4D97-AF65-F5344CB8AC3E}">
        <p14:creationId xmlns:p14="http://schemas.microsoft.com/office/powerpoint/2010/main" val="292132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ACC477-206F-4905-A8F2-ED53B263172E}" type="datetimeFigureOut">
              <a:rPr lang="en-US" smtClean="0"/>
              <a:t>3/19/2024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0A1765-2ABC-4EAD-8AE2-D71C694FD94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5902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energy.gov/eere/solar/solar-integration-inverters-and-grid-services-basics" TargetMode="External"/><Relationship Id="rId13" Type="http://schemas.openxmlformats.org/officeDocument/2006/relationships/hyperlink" Target="https://pv-magazine-usa.com/2023/10/23/u-s-solar-generation-has-grown-12x-in-a-decade/" TargetMode="External"/><Relationship Id="rId3" Type="http://schemas.openxmlformats.org/officeDocument/2006/relationships/hyperlink" Target="https://www.smithsonianmag.com/sponsored/brief-history-solar-panels-180972006/" TargetMode="External"/><Relationship Id="rId7" Type="http://schemas.openxmlformats.org/officeDocument/2006/relationships/hyperlink" Target="https://www.energysage.com/solar/solar-photovoltaic-cells/" TargetMode="External"/><Relationship Id="rId12" Type="http://schemas.openxmlformats.org/officeDocument/2006/relationships/hyperlink" Target="https://www.energy.gov/energysaver/articles/5-benefits-residential-solar" TargetMode="External"/><Relationship Id="rId2" Type="http://schemas.openxmlformats.org/officeDocument/2006/relationships/hyperlink" Target="https://www.energysage.com/solar/solar-panels-work/" TargetMode="External"/><Relationship Id="rId1" Type="http://schemas.openxmlformats.org/officeDocument/2006/relationships/slideLayout" Target="../slideLayouts/slideLayout2.xml"/><Relationship Id="rId6" Type="http://schemas.openxmlformats.org/officeDocument/2006/relationships/hyperlink" Target="https://www.allaboutcircuits.com/textbook/semiconductors/chpt-2/the-p-n-junction/" TargetMode="External"/><Relationship Id="rId11" Type="http://schemas.openxmlformats.org/officeDocument/2006/relationships/hyperlink" Target="https://www.solarreviews.com/blog/how-long-do-solar-panels-last" TargetMode="External"/><Relationship Id="rId5" Type="http://schemas.openxmlformats.org/officeDocument/2006/relationships/hyperlink" Target="https://energyeducation.ca/encyclopedia/Photovoltaic_effect" TargetMode="External"/><Relationship Id="rId10" Type="http://schemas.openxmlformats.org/officeDocument/2006/relationships/hyperlink" Target="https://www.thisoldhouse.com/solar-alternative-energy/reviews/types-of-solar-panels" TargetMode="External"/><Relationship Id="rId4" Type="http://schemas.openxmlformats.org/officeDocument/2006/relationships/hyperlink" Target="https://solvoltaics.com/solar-panel-components/" TargetMode="External"/><Relationship Id="rId9" Type="http://schemas.openxmlformats.org/officeDocument/2006/relationships/hyperlink" Target="https://solarmagazine.com/solar-inverters/" TargetMode="External"/><Relationship Id="rId14" Type="http://schemas.openxmlformats.org/officeDocument/2006/relationships/hyperlink" Target="https://www.energy.gov/eere/solar/articles/2030-solar-cost-targets#:~:text=To%20accelerate%20the%20deployment%20of%20solar%20power%2C%20SETO,2030%20LCOE%20targets%20to%20their%20corresponding%20historical%20valu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5D471E-ADCA-83EE-9104-6D3EF7298E31}"/>
              </a:ext>
            </a:extLst>
          </p:cNvPr>
          <p:cNvSpPr>
            <a:spLocks noGrp="1"/>
          </p:cNvSpPr>
          <p:nvPr>
            <p:ph type="ctrTitle"/>
          </p:nvPr>
        </p:nvSpPr>
        <p:spPr>
          <a:xfrm>
            <a:off x="1524000" y="1122363"/>
            <a:ext cx="9144000" cy="1182687"/>
          </a:xfrm>
        </p:spPr>
        <p:txBody>
          <a:bodyPr/>
          <a:lstStyle/>
          <a:p>
            <a:r>
              <a:rPr lang="en-US" dirty="0"/>
              <a:t>Solar Panels</a:t>
            </a:r>
          </a:p>
        </p:txBody>
      </p:sp>
      <p:sp>
        <p:nvSpPr>
          <p:cNvPr id="7" name="Subtitle 6">
            <a:extLst>
              <a:ext uri="{FF2B5EF4-FFF2-40B4-BE49-F238E27FC236}">
                <a16:creationId xmlns:a16="http://schemas.microsoft.com/office/drawing/2014/main" id="{FD678E07-81BE-FC18-D736-F79872775C82}"/>
              </a:ext>
            </a:extLst>
          </p:cNvPr>
          <p:cNvSpPr>
            <a:spLocks noGrp="1"/>
          </p:cNvSpPr>
          <p:nvPr>
            <p:ph type="subTitle" idx="1"/>
          </p:nvPr>
        </p:nvSpPr>
        <p:spPr/>
        <p:txBody>
          <a:bodyPr>
            <a:normAutofit fontScale="85000" lnSpcReduction="20000"/>
          </a:bodyPr>
          <a:lstStyle/>
          <a:p>
            <a:r>
              <a:rPr lang="en-US" dirty="0">
                <a:solidFill>
                  <a:schemeClr val="tx1"/>
                </a:solidFill>
              </a:rPr>
              <a:t>Jared Hooker</a:t>
            </a:r>
          </a:p>
          <a:p>
            <a:r>
              <a:rPr lang="en-US" dirty="0">
                <a:solidFill>
                  <a:schemeClr val="tx1"/>
                </a:solidFill>
              </a:rPr>
              <a:t>ECE 4971: Capstone Design II</a:t>
            </a:r>
          </a:p>
          <a:p>
            <a:r>
              <a:rPr lang="en-US" dirty="0">
                <a:solidFill>
                  <a:schemeClr val="tx1"/>
                </a:solidFill>
              </a:rPr>
              <a:t>March 10</a:t>
            </a:r>
            <a:r>
              <a:rPr lang="en-US" baseline="30000" dirty="0">
                <a:solidFill>
                  <a:schemeClr val="tx1"/>
                </a:solidFill>
              </a:rPr>
              <a:t>th</a:t>
            </a:r>
            <a:r>
              <a:rPr lang="en-US" dirty="0">
                <a:solidFill>
                  <a:schemeClr val="tx1"/>
                </a:solidFill>
              </a:rPr>
              <a:t>, 2024</a:t>
            </a:r>
          </a:p>
        </p:txBody>
      </p:sp>
    </p:spTree>
    <p:extLst>
      <p:ext uri="{BB962C8B-B14F-4D97-AF65-F5344CB8AC3E}">
        <p14:creationId xmlns:p14="http://schemas.microsoft.com/office/powerpoint/2010/main" val="99364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F46C-698B-9FF7-ED52-5086939A1F24}"/>
              </a:ext>
            </a:extLst>
          </p:cNvPr>
          <p:cNvSpPr>
            <a:spLocks noGrp="1"/>
          </p:cNvSpPr>
          <p:nvPr>
            <p:ph type="title"/>
          </p:nvPr>
        </p:nvSpPr>
        <p:spPr>
          <a:xfrm>
            <a:off x="1097280" y="286603"/>
            <a:ext cx="10058400" cy="1450757"/>
          </a:xfrm>
        </p:spPr>
        <p:txBody>
          <a:bodyPr>
            <a:normAutofit/>
          </a:bodyPr>
          <a:lstStyle/>
          <a:p>
            <a:r>
              <a:rPr lang="en-US" dirty="0"/>
              <a:t>Types of Solar Panels: Polycrystalline</a:t>
            </a:r>
          </a:p>
        </p:txBody>
      </p:sp>
      <p:pic>
        <p:nvPicPr>
          <p:cNvPr id="7" name="Picture 6">
            <a:extLst>
              <a:ext uri="{FF2B5EF4-FFF2-40B4-BE49-F238E27FC236}">
                <a16:creationId xmlns:a16="http://schemas.microsoft.com/office/drawing/2014/main" id="{9381CD74-CD29-44BD-A79B-24DC23BC9948}"/>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49247" y="2889721"/>
            <a:ext cx="3990486" cy="1935385"/>
          </a:xfrm>
          <a:prstGeom prst="rect">
            <a:avLst/>
          </a:prstGeom>
        </p:spPr>
      </p:pic>
      <p:sp>
        <p:nvSpPr>
          <p:cNvPr id="3" name="Content Placeholder 2">
            <a:extLst>
              <a:ext uri="{FF2B5EF4-FFF2-40B4-BE49-F238E27FC236}">
                <a16:creationId xmlns:a16="http://schemas.microsoft.com/office/drawing/2014/main" id="{DF3F40E1-100B-8A87-8BE9-0909E1B562AF}"/>
              </a:ext>
            </a:extLst>
          </p:cNvPr>
          <p:cNvSpPr>
            <a:spLocks noGrp="1"/>
          </p:cNvSpPr>
          <p:nvPr>
            <p:ph idx="1"/>
          </p:nvPr>
        </p:nvSpPr>
        <p:spPr>
          <a:xfrm>
            <a:off x="4639733" y="1845734"/>
            <a:ext cx="6515947" cy="4023360"/>
          </a:xfrm>
        </p:spPr>
        <p:txBody>
          <a:bodyPr>
            <a:normAutofit/>
          </a:bodyPr>
          <a:lstStyle/>
          <a:p>
            <a:pPr>
              <a:buFont typeface="Arial" panose="020B0604020202020204" pitchFamily="34" charset="0"/>
              <a:buChar char="•"/>
            </a:pPr>
            <a:r>
              <a:rPr lang="en-US" dirty="0"/>
              <a:t> Polycrystalline solar panels are made from multiple silicon crystals. The silicon is melted and cooled into fragments. [9]</a:t>
            </a:r>
          </a:p>
          <a:p>
            <a:pPr>
              <a:buFont typeface="Arial" panose="020B0604020202020204" pitchFamily="34" charset="0"/>
              <a:buChar char="•"/>
            </a:pPr>
            <a:r>
              <a:rPr lang="en-US" dirty="0"/>
              <a:t> Typically, these panels are less efficient than monocrystalline panels, but are also cheaper.</a:t>
            </a:r>
          </a:p>
          <a:p>
            <a:pPr>
              <a:buFont typeface="Arial" panose="020B0604020202020204" pitchFamily="34" charset="0"/>
              <a:buChar char="•"/>
            </a:pPr>
            <a:r>
              <a:rPr lang="en-US" dirty="0"/>
              <a:t>If there is ample room on a rooftop, such as an industrial/commercial building, polycrystalline are more effective.</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6E7B63B9-A8DB-2A66-E4E7-E8170E881CAF}"/>
              </a:ext>
            </a:extLst>
          </p:cNvPr>
          <p:cNvSpPr/>
          <p:nvPr/>
        </p:nvSpPr>
        <p:spPr>
          <a:xfrm>
            <a:off x="649247" y="4825106"/>
            <a:ext cx="3990486" cy="362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Table from cnet.com [8]</a:t>
            </a:r>
          </a:p>
        </p:txBody>
      </p:sp>
    </p:spTree>
    <p:extLst>
      <p:ext uri="{BB962C8B-B14F-4D97-AF65-F5344CB8AC3E}">
        <p14:creationId xmlns:p14="http://schemas.microsoft.com/office/powerpoint/2010/main" val="2800617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EAAF-F8F4-02C3-24E7-2C0F5365CAE2}"/>
              </a:ext>
            </a:extLst>
          </p:cNvPr>
          <p:cNvSpPr>
            <a:spLocks noGrp="1"/>
          </p:cNvSpPr>
          <p:nvPr>
            <p:ph type="title"/>
          </p:nvPr>
        </p:nvSpPr>
        <p:spPr/>
        <p:txBody>
          <a:bodyPr/>
          <a:lstStyle/>
          <a:p>
            <a:r>
              <a:rPr lang="en-US" dirty="0"/>
              <a:t>Types of Solar Panels: Thin-Film</a:t>
            </a:r>
          </a:p>
        </p:txBody>
      </p:sp>
      <p:sp>
        <p:nvSpPr>
          <p:cNvPr id="3" name="Content Placeholder 2">
            <a:extLst>
              <a:ext uri="{FF2B5EF4-FFF2-40B4-BE49-F238E27FC236}">
                <a16:creationId xmlns:a16="http://schemas.microsoft.com/office/drawing/2014/main" id="{D0E599CA-97C5-225B-C4D1-B04DDE805259}"/>
              </a:ext>
            </a:extLst>
          </p:cNvPr>
          <p:cNvSpPr>
            <a:spLocks noGrp="1"/>
          </p:cNvSpPr>
          <p:nvPr>
            <p:ph idx="1"/>
          </p:nvPr>
        </p:nvSpPr>
        <p:spPr/>
        <p:txBody>
          <a:bodyPr/>
          <a:lstStyle/>
          <a:p>
            <a:pPr>
              <a:buFont typeface="Arial" panose="020B0604020202020204" pitchFamily="34" charset="0"/>
              <a:buChar char="•"/>
            </a:pPr>
            <a:r>
              <a:rPr lang="en-US" dirty="0"/>
              <a:t> Thin-film solar panels are the third most popular solar panel. They are flat, flexible, and lightweight. They do not use silicon like monocrystalline and polycrystalline solar panels.</a:t>
            </a:r>
          </a:p>
          <a:p>
            <a:pPr>
              <a:buFont typeface="Arial" panose="020B0604020202020204" pitchFamily="34" charset="0"/>
              <a:buChar char="•"/>
            </a:pPr>
            <a:r>
              <a:rPr lang="en-US" dirty="0"/>
              <a:t> They are the least efficient of the three common solar panels, so they are not used for many residential facilities. They are best used when there is a great amount of space to put solar panels, and in places with high temperatures. A solar farm is a good example of where thin-film panels could be used.</a:t>
            </a:r>
          </a:p>
          <a:p>
            <a:pPr>
              <a:buFont typeface="Arial" panose="020B0604020202020204" pitchFamily="34" charset="0"/>
              <a:buChar char="•"/>
            </a:pPr>
            <a:r>
              <a:rPr lang="en-US" dirty="0"/>
              <a:t> Thin-film solar panels can use many different materials for their semiconductors, such as amorphous silicon (a-Si), cadmium telluride (</a:t>
            </a:r>
            <a:r>
              <a:rPr lang="en-US" dirty="0" err="1"/>
              <a:t>CdTe</a:t>
            </a:r>
            <a:r>
              <a:rPr lang="en-US" dirty="0"/>
              <a:t>), and Copper Indium Gallium Selenide (CIGS). [8]</a:t>
            </a:r>
          </a:p>
          <a:p>
            <a:pPr lvl="1">
              <a:buFont typeface="Arial" panose="020B0604020202020204" pitchFamily="34" charset="0"/>
              <a:buChar char="•"/>
            </a:pPr>
            <a:r>
              <a:rPr lang="en-US" dirty="0"/>
              <a:t>By using these different materials, the efficiency and longevity of the solar panels can be altered. </a:t>
            </a:r>
          </a:p>
        </p:txBody>
      </p:sp>
    </p:spTree>
    <p:extLst>
      <p:ext uri="{BB962C8B-B14F-4D97-AF65-F5344CB8AC3E}">
        <p14:creationId xmlns:p14="http://schemas.microsoft.com/office/powerpoint/2010/main" val="192653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A04F5-694D-1A8F-DCC0-C8F5C6342F32}"/>
              </a:ext>
            </a:extLst>
          </p:cNvPr>
          <p:cNvSpPr>
            <a:spLocks noGrp="1"/>
          </p:cNvSpPr>
          <p:nvPr>
            <p:ph type="title"/>
          </p:nvPr>
        </p:nvSpPr>
        <p:spPr>
          <a:xfrm>
            <a:off x="642256" y="642257"/>
            <a:ext cx="3417677" cy="5226837"/>
          </a:xfrm>
        </p:spPr>
        <p:txBody>
          <a:bodyPr anchor="t">
            <a:normAutofit/>
          </a:bodyPr>
          <a:lstStyle/>
          <a:p>
            <a:r>
              <a:rPr lang="en-US" dirty="0"/>
              <a:t>Life Expectancy of Solar Panels</a:t>
            </a:r>
          </a:p>
        </p:txBody>
      </p:sp>
      <p:sp>
        <p:nvSpPr>
          <p:cNvPr id="3" name="Content Placeholder 2">
            <a:extLst>
              <a:ext uri="{FF2B5EF4-FFF2-40B4-BE49-F238E27FC236}">
                <a16:creationId xmlns:a16="http://schemas.microsoft.com/office/drawing/2014/main" id="{0E74A4B1-0F46-2427-2381-BCC80256E55D}"/>
              </a:ext>
            </a:extLst>
          </p:cNvPr>
          <p:cNvSpPr>
            <a:spLocks noGrp="1"/>
          </p:cNvSpPr>
          <p:nvPr>
            <p:ph idx="1"/>
          </p:nvPr>
        </p:nvSpPr>
        <p:spPr>
          <a:xfrm>
            <a:off x="4713512" y="642258"/>
            <a:ext cx="6847117" cy="3091682"/>
          </a:xfrm>
        </p:spPr>
        <p:txBody>
          <a:bodyPr>
            <a:normAutofit/>
          </a:bodyPr>
          <a:lstStyle/>
          <a:p>
            <a:pPr>
              <a:buFont typeface="Arial" panose="020B0604020202020204" pitchFamily="34" charset="0"/>
              <a:buChar char="•"/>
            </a:pPr>
            <a:r>
              <a:rPr lang="en-US" sz="1900" dirty="0"/>
              <a:t> A solar panel has a typical life expectancy of 25 years, although there is no hard expiration date for solar devices. [10]</a:t>
            </a:r>
          </a:p>
          <a:p>
            <a:pPr>
              <a:buFont typeface="Arial" panose="020B0604020202020204" pitchFamily="34" charset="0"/>
              <a:buChar char="•"/>
            </a:pPr>
            <a:r>
              <a:rPr lang="en-US" sz="1900" dirty="0"/>
              <a:t> Harsh environmental conditions, such as extreme temperatures and humidity, can lead to deterioration of solar panels over time.</a:t>
            </a:r>
          </a:p>
          <a:p>
            <a:pPr>
              <a:buFont typeface="Arial" panose="020B0604020202020204" pitchFamily="34" charset="0"/>
              <a:buChar char="•"/>
            </a:pPr>
            <a:r>
              <a:rPr lang="en-US" sz="1900" dirty="0"/>
              <a:t> Moisture can lead to corrosion of certain parts of solar panels, such as the frame and the </a:t>
            </a:r>
            <a:r>
              <a:rPr lang="en-US" sz="1900" dirty="0" err="1"/>
              <a:t>backsheet</a:t>
            </a:r>
            <a:r>
              <a:rPr lang="en-US" sz="1900" dirty="0"/>
              <a:t>.</a:t>
            </a:r>
          </a:p>
          <a:p>
            <a:pPr>
              <a:buFont typeface="Arial" panose="020B0604020202020204" pitchFamily="34" charset="0"/>
              <a:buChar char="•"/>
            </a:pPr>
            <a:r>
              <a:rPr lang="en-US" sz="1900" dirty="0"/>
              <a:t> Although solar panels can have normal wear and tear, proper installation and preventative maintenance allows for more durability.</a:t>
            </a:r>
          </a:p>
          <a:p>
            <a:pPr>
              <a:buFont typeface="Arial" panose="020B0604020202020204" pitchFamily="34" charset="0"/>
              <a:buChar char="•"/>
            </a:pPr>
            <a:endParaRPr lang="en-US" sz="1900" dirty="0"/>
          </a:p>
        </p:txBody>
      </p:sp>
      <p:pic>
        <p:nvPicPr>
          <p:cNvPr id="5" name="Picture 4">
            <a:extLst>
              <a:ext uri="{FF2B5EF4-FFF2-40B4-BE49-F238E27FC236}">
                <a16:creationId xmlns:a16="http://schemas.microsoft.com/office/drawing/2014/main" id="{E95AC31F-F396-0475-D4BD-629EE0A89D54}"/>
              </a:ext>
            </a:extLst>
          </p:cNvPr>
          <p:cNvPicPr>
            <a:picLocks noChangeAspect="1"/>
          </p:cNvPicPr>
          <p:nvPr/>
        </p:nvPicPr>
        <p:blipFill>
          <a:blip r:embed="rId2"/>
          <a:stretch>
            <a:fillRect/>
          </a:stretch>
        </p:blipFill>
        <p:spPr>
          <a:xfrm>
            <a:off x="4764124" y="3477126"/>
            <a:ext cx="6723685" cy="1882632"/>
          </a:xfrm>
          <a:prstGeom prst="rect">
            <a:avLst/>
          </a:prstGeom>
        </p:spPr>
      </p:pic>
      <p:sp>
        <p:nvSpPr>
          <p:cNvPr id="12" name="Rectangle 11">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373F34DA-37BE-A162-D056-63DA5D8ABFB3}"/>
              </a:ext>
            </a:extLst>
          </p:cNvPr>
          <p:cNvSpPr/>
          <p:nvPr/>
        </p:nvSpPr>
        <p:spPr>
          <a:xfrm>
            <a:off x="4713512" y="5303096"/>
            <a:ext cx="6723685" cy="2852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Table from solarreviews.com [9]</a:t>
            </a:r>
          </a:p>
        </p:txBody>
      </p:sp>
    </p:spTree>
    <p:extLst>
      <p:ext uri="{BB962C8B-B14F-4D97-AF65-F5344CB8AC3E}">
        <p14:creationId xmlns:p14="http://schemas.microsoft.com/office/powerpoint/2010/main" val="332888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3624-D659-9BBA-6C4B-978EBF53DF91}"/>
              </a:ext>
            </a:extLst>
          </p:cNvPr>
          <p:cNvSpPr>
            <a:spLocks noGrp="1"/>
          </p:cNvSpPr>
          <p:nvPr>
            <p:ph type="title"/>
          </p:nvPr>
        </p:nvSpPr>
        <p:spPr/>
        <p:txBody>
          <a:bodyPr/>
          <a:lstStyle/>
          <a:p>
            <a:r>
              <a:rPr lang="en-US" dirty="0"/>
              <a:t>Benefits of Solar</a:t>
            </a:r>
          </a:p>
        </p:txBody>
      </p:sp>
      <p:sp>
        <p:nvSpPr>
          <p:cNvPr id="3" name="Content Placeholder 2">
            <a:extLst>
              <a:ext uri="{FF2B5EF4-FFF2-40B4-BE49-F238E27FC236}">
                <a16:creationId xmlns:a16="http://schemas.microsoft.com/office/drawing/2014/main" id="{9979076F-E7B1-88B4-A4E9-2D0678D39384}"/>
              </a:ext>
            </a:extLst>
          </p:cNvPr>
          <p:cNvSpPr>
            <a:spLocks noGrp="1"/>
          </p:cNvSpPr>
          <p:nvPr>
            <p:ph idx="1"/>
          </p:nvPr>
        </p:nvSpPr>
        <p:spPr/>
        <p:txBody>
          <a:bodyPr/>
          <a:lstStyle/>
          <a:p>
            <a:pPr>
              <a:buFont typeface="Arial" panose="020B0604020202020204" pitchFamily="34" charset="0"/>
              <a:buChar char="•"/>
            </a:pPr>
            <a:r>
              <a:rPr lang="en-US" dirty="0"/>
              <a:t> Renewable energy – energy from the sun is readily available everywhere on the planet. This energy also does not produce any pollutants or greenhouse emissions, resulting in a clean energy.</a:t>
            </a:r>
          </a:p>
          <a:p>
            <a:pPr>
              <a:buFont typeface="Arial" panose="020B0604020202020204" pitchFamily="34" charset="0"/>
              <a:buChar char="•"/>
            </a:pPr>
            <a:r>
              <a:rPr lang="en-US" dirty="0"/>
              <a:t> Cost savings – solar panels can minimize the amount of electricity needed to be purchased from the grid. They generate energy from the sun at little to no cost. They also provide energy in the case of a power emergency, such as the electrical grid having a shutdown.</a:t>
            </a:r>
          </a:p>
          <a:p>
            <a:pPr lvl="1">
              <a:buFont typeface="Arial" panose="020B0604020202020204" pitchFamily="34" charset="0"/>
              <a:buChar char="•"/>
            </a:pPr>
            <a:r>
              <a:rPr lang="en-US" dirty="0"/>
              <a:t>The installation of solar panels can be expensive, but taxpayers can receive a 30% tax credit on their income taxes based on the cost of the solar panels, according to the federal residential solar tax credit. [11]</a:t>
            </a:r>
          </a:p>
          <a:p>
            <a:pPr>
              <a:buFont typeface="Arial" panose="020B0604020202020204" pitchFamily="34" charset="0"/>
              <a:buChar char="•"/>
            </a:pPr>
            <a:r>
              <a:rPr lang="en-US" dirty="0"/>
              <a:t> Scalability – solar panels are suitable for installation in a variety of places. They can be placed on top of tall buildings in cities, parking garages, and many other places that do not serve any great purpose. </a:t>
            </a:r>
          </a:p>
        </p:txBody>
      </p:sp>
    </p:spTree>
    <p:extLst>
      <p:ext uri="{BB962C8B-B14F-4D97-AF65-F5344CB8AC3E}">
        <p14:creationId xmlns:p14="http://schemas.microsoft.com/office/powerpoint/2010/main" val="21335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D2E3-FFCE-C66E-CE3F-0EFC0A81F66E}"/>
              </a:ext>
            </a:extLst>
          </p:cNvPr>
          <p:cNvSpPr>
            <a:spLocks noGrp="1"/>
          </p:cNvSpPr>
          <p:nvPr>
            <p:ph type="title"/>
          </p:nvPr>
        </p:nvSpPr>
        <p:spPr/>
        <p:txBody>
          <a:bodyPr/>
          <a:lstStyle/>
          <a:p>
            <a:r>
              <a:rPr lang="en-US" dirty="0"/>
              <a:t>Future of Solar Energy</a:t>
            </a:r>
          </a:p>
        </p:txBody>
      </p:sp>
      <p:sp>
        <p:nvSpPr>
          <p:cNvPr id="3" name="Content Placeholder 2">
            <a:extLst>
              <a:ext uri="{FF2B5EF4-FFF2-40B4-BE49-F238E27FC236}">
                <a16:creationId xmlns:a16="http://schemas.microsoft.com/office/drawing/2014/main" id="{7ADB5927-ECF1-7772-A027-DB9E919B445F}"/>
              </a:ext>
            </a:extLst>
          </p:cNvPr>
          <p:cNvSpPr>
            <a:spLocks noGrp="1"/>
          </p:cNvSpPr>
          <p:nvPr>
            <p:ph idx="1"/>
          </p:nvPr>
        </p:nvSpPr>
        <p:spPr/>
        <p:txBody>
          <a:bodyPr/>
          <a:lstStyle/>
          <a:p>
            <a:pPr>
              <a:buFont typeface="Arial" panose="020B0604020202020204" pitchFamily="34" charset="0"/>
              <a:buChar char="•"/>
            </a:pPr>
            <a:r>
              <a:rPr lang="en-US" dirty="0"/>
              <a:t> The future of solar energy is very promising with a potential for widespread adoption.</a:t>
            </a:r>
          </a:p>
          <a:p>
            <a:pPr>
              <a:buFont typeface="Arial" panose="020B0604020202020204" pitchFamily="34" charset="0"/>
              <a:buChar char="•"/>
            </a:pPr>
            <a:r>
              <a:rPr lang="en-US" dirty="0"/>
              <a:t> More research and development on solar panels has been stressed to increase their efficiency, which will allow them to convert more sunlight into useable electricity.</a:t>
            </a:r>
          </a:p>
          <a:p>
            <a:pPr>
              <a:buFont typeface="Arial" panose="020B0604020202020204" pitchFamily="34" charset="0"/>
              <a:buChar char="•"/>
            </a:pPr>
            <a:r>
              <a:rPr lang="en-US" dirty="0"/>
              <a:t> In 2022, solar generated 12 times the power that it did in 2013. This power in 2019 was enough to power 19 million homes </a:t>
            </a:r>
            <a:r>
              <a:rPr lang="en-US"/>
              <a:t>in the United States. </a:t>
            </a:r>
            <a:r>
              <a:rPr lang="en-US" dirty="0"/>
              <a:t>[12]</a:t>
            </a:r>
          </a:p>
          <a:p>
            <a:pPr>
              <a:buFont typeface="Arial" panose="020B0604020202020204" pitchFamily="34" charset="0"/>
              <a:buChar char="•"/>
            </a:pPr>
            <a:r>
              <a:rPr lang="en-US" dirty="0"/>
              <a:t> As technological innovations continue to arise, solar energy is expected to become more cost effective for consumers. [13]</a:t>
            </a:r>
          </a:p>
          <a:p>
            <a:pPr>
              <a:buFont typeface="Arial" panose="020B0604020202020204" pitchFamily="34" charset="0"/>
              <a:buChar char="•"/>
            </a:pPr>
            <a:r>
              <a:rPr lang="en-US" dirty="0"/>
              <a:t> Solar energy will be integrated into new construction plans (rooftops, windows) to provide energy generation and implement an aesthetic look.</a:t>
            </a:r>
          </a:p>
          <a:p>
            <a:pPr>
              <a:buFont typeface="Arial" panose="020B0604020202020204" pitchFamily="34" charset="0"/>
              <a:buChar char="•"/>
            </a:pPr>
            <a:r>
              <a:rPr lang="en-US" dirty="0"/>
              <a:t> Solar will play a crucial role in building smart grids across the country, which can allow for cleaner and more efficient energy generation and consumption.</a:t>
            </a:r>
          </a:p>
        </p:txBody>
      </p:sp>
    </p:spTree>
    <p:extLst>
      <p:ext uri="{BB962C8B-B14F-4D97-AF65-F5344CB8AC3E}">
        <p14:creationId xmlns:p14="http://schemas.microsoft.com/office/powerpoint/2010/main" val="1061656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35EF-E05B-CEAC-BFE2-67F0D0A5D3B9}"/>
              </a:ext>
            </a:extLst>
          </p:cNvPr>
          <p:cNvSpPr>
            <a:spLocks noGrp="1"/>
          </p:cNvSpPr>
          <p:nvPr>
            <p:ph type="title"/>
          </p:nvPr>
        </p:nvSpPr>
        <p:spPr/>
        <p:txBody>
          <a:bodyPr/>
          <a:lstStyle/>
          <a:p>
            <a:r>
              <a:rPr lang="en-US" dirty="0"/>
              <a:t>Future of Solar Energy</a:t>
            </a:r>
          </a:p>
        </p:txBody>
      </p:sp>
      <p:pic>
        <p:nvPicPr>
          <p:cNvPr id="5" name="Content Placeholder 4">
            <a:extLst>
              <a:ext uri="{FF2B5EF4-FFF2-40B4-BE49-F238E27FC236}">
                <a16:creationId xmlns:a16="http://schemas.microsoft.com/office/drawing/2014/main" id="{A94F2865-BA0D-8CEE-4A76-744ED021CD76}"/>
              </a:ext>
            </a:extLst>
          </p:cNvPr>
          <p:cNvPicPr>
            <a:picLocks noGrp="1" noChangeAspect="1"/>
          </p:cNvPicPr>
          <p:nvPr>
            <p:ph idx="1"/>
          </p:nvPr>
        </p:nvPicPr>
        <p:blipFill>
          <a:blip r:embed="rId2"/>
          <a:stretch>
            <a:fillRect/>
          </a:stretch>
        </p:blipFill>
        <p:spPr>
          <a:xfrm>
            <a:off x="2955096" y="1846263"/>
            <a:ext cx="6342134" cy="4022725"/>
          </a:xfrm>
        </p:spPr>
      </p:pic>
      <p:sp>
        <p:nvSpPr>
          <p:cNvPr id="6" name="Rectangle 5">
            <a:extLst>
              <a:ext uri="{FF2B5EF4-FFF2-40B4-BE49-F238E27FC236}">
                <a16:creationId xmlns:a16="http://schemas.microsoft.com/office/drawing/2014/main" id="{0E18F638-9B5D-3EBF-48AD-5F805FD805C1}"/>
              </a:ext>
            </a:extLst>
          </p:cNvPr>
          <p:cNvSpPr/>
          <p:nvPr/>
        </p:nvSpPr>
        <p:spPr>
          <a:xfrm>
            <a:off x="2955096" y="5868988"/>
            <a:ext cx="6342134" cy="2936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Histogram from World Economic Forum</a:t>
            </a:r>
          </a:p>
        </p:txBody>
      </p:sp>
    </p:spTree>
    <p:extLst>
      <p:ext uri="{BB962C8B-B14F-4D97-AF65-F5344CB8AC3E}">
        <p14:creationId xmlns:p14="http://schemas.microsoft.com/office/powerpoint/2010/main" val="220325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125DD1-41BC-1640-4BC0-C354D18A0676}"/>
              </a:ext>
            </a:extLst>
          </p:cNvPr>
          <p:cNvSpPr>
            <a:spLocks noGrp="1"/>
          </p:cNvSpPr>
          <p:nvPr>
            <p:ph type="title"/>
          </p:nvPr>
        </p:nvSpPr>
        <p:spPr/>
        <p:txBody>
          <a:bodyPr/>
          <a:lstStyle/>
          <a:p>
            <a:r>
              <a:rPr lang="en-US" dirty="0"/>
              <a:t>Other Ways to Use Solar Energy</a:t>
            </a:r>
          </a:p>
        </p:txBody>
      </p:sp>
      <p:sp>
        <p:nvSpPr>
          <p:cNvPr id="5" name="Content Placeholder 4">
            <a:extLst>
              <a:ext uri="{FF2B5EF4-FFF2-40B4-BE49-F238E27FC236}">
                <a16:creationId xmlns:a16="http://schemas.microsoft.com/office/drawing/2014/main" id="{DEC67600-BEF8-7CAE-8B63-B1A7147FDEBB}"/>
              </a:ext>
            </a:extLst>
          </p:cNvPr>
          <p:cNvSpPr>
            <a:spLocks noGrp="1"/>
          </p:cNvSpPr>
          <p:nvPr>
            <p:ph idx="1"/>
          </p:nvPr>
        </p:nvSpPr>
        <p:spPr/>
        <p:txBody>
          <a:bodyPr/>
          <a:lstStyle/>
          <a:p>
            <a:pPr>
              <a:buFont typeface="Arial" panose="020B0604020202020204" pitchFamily="34" charset="0"/>
              <a:buChar char="•"/>
            </a:pPr>
            <a:r>
              <a:rPr lang="en-US" dirty="0"/>
              <a:t> Solar water heater – captures sunlight to heat water</a:t>
            </a:r>
          </a:p>
          <a:p>
            <a:pPr>
              <a:buFont typeface="Arial" panose="020B0604020202020204" pitchFamily="34" charset="0"/>
              <a:buChar char="•"/>
            </a:pPr>
            <a:r>
              <a:rPr lang="en-US" dirty="0"/>
              <a:t> Solar heating and cooling – uses solar collectors, heat pumps, and thermal storage to provide heating and cooling</a:t>
            </a:r>
          </a:p>
          <a:p>
            <a:pPr>
              <a:buFont typeface="Arial" panose="020B0604020202020204" pitchFamily="34" charset="0"/>
              <a:buChar char="•"/>
            </a:pPr>
            <a:r>
              <a:rPr lang="en-US" dirty="0"/>
              <a:t> Transportation – used to power electric vehicles (EVs) by integrating panels into the roof of vehicles</a:t>
            </a:r>
          </a:p>
          <a:p>
            <a:pPr>
              <a:buFont typeface="Arial" panose="020B0604020202020204" pitchFamily="34" charset="0"/>
              <a:buChar char="•"/>
            </a:pPr>
            <a:r>
              <a:rPr lang="en-US" dirty="0"/>
              <a:t> Emergency backup – reliable backup power during grid outages and emergencies</a:t>
            </a:r>
          </a:p>
        </p:txBody>
      </p:sp>
    </p:spTree>
    <p:extLst>
      <p:ext uri="{BB962C8B-B14F-4D97-AF65-F5344CB8AC3E}">
        <p14:creationId xmlns:p14="http://schemas.microsoft.com/office/powerpoint/2010/main" val="132215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24FC-65CD-E644-A32E-4A6B05A6D91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6FBDE19-648A-98D0-16F8-21FF56C65AD5}"/>
              </a:ext>
            </a:extLst>
          </p:cNvPr>
          <p:cNvSpPr>
            <a:spLocks noGrp="1"/>
          </p:cNvSpPr>
          <p:nvPr>
            <p:ph idx="1"/>
          </p:nvPr>
        </p:nvSpPr>
        <p:spPr/>
        <p:txBody>
          <a:bodyPr>
            <a:normAutofit fontScale="55000" lnSpcReduction="20000"/>
          </a:bodyPr>
          <a:lstStyle/>
          <a:p>
            <a:pPr marL="0" indent="0">
              <a:buNone/>
            </a:pPr>
            <a:r>
              <a:rPr lang="en-US" dirty="0"/>
              <a:t>[1] </a:t>
            </a:r>
            <a:r>
              <a:rPr lang="en-US" dirty="0">
                <a:hlinkClick r:id="rId2"/>
              </a:rPr>
              <a:t>https://www.energysage.com/solar/solar-panels-work/</a:t>
            </a:r>
            <a:r>
              <a:rPr lang="en-US" dirty="0"/>
              <a:t> </a:t>
            </a:r>
          </a:p>
          <a:p>
            <a:pPr marL="0" indent="0">
              <a:buNone/>
            </a:pPr>
            <a:r>
              <a:rPr lang="en-US" dirty="0"/>
              <a:t>[2] </a:t>
            </a:r>
            <a:r>
              <a:rPr lang="en-US" dirty="0">
                <a:hlinkClick r:id="rId3"/>
              </a:rPr>
              <a:t>https://www.smithsonianmag.com/sponsored/brief-history-solar-panels-180972006/</a:t>
            </a:r>
            <a:r>
              <a:rPr lang="en-US" dirty="0"/>
              <a:t> </a:t>
            </a:r>
          </a:p>
          <a:p>
            <a:pPr marL="0" indent="0">
              <a:buNone/>
            </a:pPr>
            <a:r>
              <a:rPr lang="en-US" dirty="0"/>
              <a:t>[3] </a:t>
            </a:r>
            <a:r>
              <a:rPr lang="en-US" dirty="0">
                <a:hlinkClick r:id="rId4"/>
              </a:rPr>
              <a:t>https://solvoltaics.com/solar-panel-components/</a:t>
            </a:r>
            <a:r>
              <a:rPr lang="en-US" dirty="0"/>
              <a:t> </a:t>
            </a:r>
          </a:p>
          <a:p>
            <a:pPr marL="0" indent="0">
              <a:buNone/>
            </a:pPr>
            <a:r>
              <a:rPr lang="en-US" dirty="0"/>
              <a:t>[4] </a:t>
            </a:r>
            <a:r>
              <a:rPr lang="en-US" dirty="0">
                <a:hlinkClick r:id="rId5"/>
              </a:rPr>
              <a:t>https://energyeducation.ca/encyclopedia/Photovoltaic_effect</a:t>
            </a:r>
            <a:r>
              <a:rPr lang="en-US" dirty="0"/>
              <a:t> </a:t>
            </a:r>
          </a:p>
          <a:p>
            <a:pPr marL="0" indent="0">
              <a:buNone/>
            </a:pPr>
            <a:r>
              <a:rPr lang="en-US" dirty="0"/>
              <a:t>[5] </a:t>
            </a:r>
            <a:r>
              <a:rPr lang="en-US" dirty="0">
                <a:hlinkClick r:id="rId6"/>
              </a:rPr>
              <a:t>https://www.allaboutcircuits.com/textbook/semiconductors/chpt-2/the-p-n-junction/</a:t>
            </a:r>
            <a:r>
              <a:rPr lang="en-US" dirty="0"/>
              <a:t> </a:t>
            </a:r>
          </a:p>
          <a:p>
            <a:pPr marL="0" indent="0">
              <a:buNone/>
            </a:pPr>
            <a:r>
              <a:rPr lang="en-US" dirty="0"/>
              <a:t>[6] </a:t>
            </a:r>
            <a:r>
              <a:rPr lang="en-US" dirty="0">
                <a:hlinkClick r:id="rId7"/>
              </a:rPr>
              <a:t>https://www.energysage.com/solar/solar-photovoltaic-cells/</a:t>
            </a:r>
            <a:r>
              <a:rPr lang="en-US" dirty="0"/>
              <a:t> </a:t>
            </a:r>
          </a:p>
          <a:p>
            <a:pPr marL="0" indent="0">
              <a:buNone/>
            </a:pPr>
            <a:r>
              <a:rPr lang="en-US" dirty="0"/>
              <a:t>[7] </a:t>
            </a:r>
            <a:r>
              <a:rPr lang="en-US" dirty="0">
                <a:hlinkClick r:id="rId8"/>
              </a:rPr>
              <a:t>https://www.energy.gov/eere/solar/solar-integration-inverters-and-grid-services-basics</a:t>
            </a:r>
            <a:r>
              <a:rPr lang="en-US" dirty="0"/>
              <a:t> </a:t>
            </a:r>
          </a:p>
          <a:p>
            <a:pPr marL="0" indent="0">
              <a:buNone/>
            </a:pPr>
            <a:r>
              <a:rPr lang="en-US" dirty="0"/>
              <a:t>[8] </a:t>
            </a:r>
            <a:r>
              <a:rPr lang="en-US" dirty="0">
                <a:hlinkClick r:id="rId9"/>
              </a:rPr>
              <a:t>https://solarmagazine.com/solar-inverters/</a:t>
            </a:r>
            <a:r>
              <a:rPr lang="en-US" dirty="0"/>
              <a:t> </a:t>
            </a:r>
          </a:p>
          <a:p>
            <a:pPr marL="0" indent="0">
              <a:buNone/>
            </a:pPr>
            <a:r>
              <a:rPr lang="en-US" dirty="0"/>
              <a:t>[9] </a:t>
            </a:r>
            <a:r>
              <a:rPr lang="en-US" dirty="0">
                <a:hlinkClick r:id="rId10"/>
              </a:rPr>
              <a:t>https://www.thisoldhouse.com/solar-alternative-energy/reviews/types-of-solar-panels</a:t>
            </a:r>
            <a:r>
              <a:rPr lang="en-US" dirty="0"/>
              <a:t> </a:t>
            </a:r>
          </a:p>
          <a:p>
            <a:pPr marL="0" indent="0">
              <a:buNone/>
            </a:pPr>
            <a:r>
              <a:rPr lang="en-US" dirty="0"/>
              <a:t>[10] </a:t>
            </a:r>
            <a:r>
              <a:rPr lang="en-US" dirty="0">
                <a:hlinkClick r:id="rId11"/>
              </a:rPr>
              <a:t>https://www.solarreviews.com/blog/how-long-do-solar-panels-last</a:t>
            </a:r>
            <a:r>
              <a:rPr lang="en-US" dirty="0"/>
              <a:t> </a:t>
            </a:r>
          </a:p>
          <a:p>
            <a:pPr marL="0" indent="0">
              <a:buNone/>
            </a:pPr>
            <a:r>
              <a:rPr lang="en-US" dirty="0"/>
              <a:t>[11] </a:t>
            </a:r>
            <a:r>
              <a:rPr lang="en-US" dirty="0">
                <a:hlinkClick r:id="rId12"/>
              </a:rPr>
              <a:t>https://www.energy.gov/energysaver/articles/5-benefits-residential-solar</a:t>
            </a:r>
            <a:r>
              <a:rPr lang="en-US" dirty="0"/>
              <a:t> </a:t>
            </a:r>
          </a:p>
          <a:p>
            <a:pPr marL="0" indent="0">
              <a:buNone/>
            </a:pPr>
            <a:r>
              <a:rPr lang="en-US" dirty="0"/>
              <a:t>[12] </a:t>
            </a:r>
            <a:r>
              <a:rPr lang="en-US" dirty="0">
                <a:hlinkClick r:id="rId13"/>
              </a:rPr>
              <a:t>https://pv-magazine-usa.com/2023/10/23/u-s-solar-generation-has-grown-12x-in-a-decade/</a:t>
            </a:r>
            <a:r>
              <a:rPr lang="en-US" dirty="0"/>
              <a:t> </a:t>
            </a:r>
          </a:p>
          <a:p>
            <a:pPr marL="0" indent="0">
              <a:buNone/>
            </a:pPr>
            <a:r>
              <a:rPr lang="en-US" dirty="0"/>
              <a:t>[13] </a:t>
            </a:r>
            <a:r>
              <a:rPr lang="en-US" dirty="0">
                <a:hlinkClick r:id="rId14"/>
              </a:rPr>
              <a:t>https://www.energy.gov/eere/solar/articles/2030-solar-cost-targets#:~:text=To%20accelerate%20the%20deployment%20of%20solar%20power%2C%20SETO,2030%20LCOE%20targets%20to%20their%20corresponding%20historical%20values</a:t>
            </a:r>
            <a:r>
              <a:rPr lang="en-US" dirty="0"/>
              <a:t>. </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35223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D214-447F-8E32-AE2C-FEA476A25B82}"/>
              </a:ext>
            </a:extLst>
          </p:cNvPr>
          <p:cNvSpPr>
            <a:spLocks noGrp="1"/>
          </p:cNvSpPr>
          <p:nvPr>
            <p:ph type="title"/>
          </p:nvPr>
        </p:nvSpPr>
        <p:spPr/>
        <p:txBody>
          <a:bodyPr/>
          <a:lstStyle/>
          <a:p>
            <a:r>
              <a:rPr lang="en-US" dirty="0"/>
              <a:t>What is a Solar Panel?</a:t>
            </a:r>
          </a:p>
        </p:txBody>
      </p:sp>
      <p:sp>
        <p:nvSpPr>
          <p:cNvPr id="4" name="Content Placeholder 3">
            <a:extLst>
              <a:ext uri="{FF2B5EF4-FFF2-40B4-BE49-F238E27FC236}">
                <a16:creationId xmlns:a16="http://schemas.microsoft.com/office/drawing/2014/main" id="{626704CE-CEA9-9BC9-D78B-3B542A8B4987}"/>
              </a:ext>
            </a:extLst>
          </p:cNvPr>
          <p:cNvSpPr>
            <a:spLocks noGrp="1"/>
          </p:cNvSpPr>
          <p:nvPr>
            <p:ph sz="half" idx="1"/>
          </p:nvPr>
        </p:nvSpPr>
        <p:spPr/>
        <p:txBody>
          <a:bodyPr/>
          <a:lstStyle/>
          <a:p>
            <a:pPr>
              <a:lnSpc>
                <a:spcPct val="150000"/>
              </a:lnSpc>
              <a:buFont typeface="Arial" panose="020B0604020202020204" pitchFamily="34" charset="0"/>
              <a:buChar char="•"/>
            </a:pPr>
            <a:r>
              <a:rPr lang="en-US" dirty="0"/>
              <a:t> A solar panel is a device that generates electricity by harnessing sunlight.</a:t>
            </a:r>
          </a:p>
          <a:p>
            <a:pPr>
              <a:lnSpc>
                <a:spcPct val="150000"/>
              </a:lnSpc>
              <a:buFont typeface="Arial" panose="020B0604020202020204" pitchFamily="34" charset="0"/>
              <a:buChar char="•"/>
            </a:pPr>
            <a:r>
              <a:rPr lang="en-US" dirty="0"/>
              <a:t> It is also called a photovoltaic (PV) panel due to the conversion of sunlight into electricity using the photovoltaic effect. [1]</a:t>
            </a:r>
          </a:p>
          <a:p>
            <a:pPr>
              <a:lnSpc>
                <a:spcPct val="150000"/>
              </a:lnSpc>
              <a:buFont typeface="Arial" panose="020B0604020202020204" pitchFamily="34" charset="0"/>
              <a:buChar char="•"/>
            </a:pPr>
            <a:r>
              <a:rPr lang="en-US" dirty="0"/>
              <a:t>The first solar powered device was patented in 1888. [2]</a:t>
            </a:r>
          </a:p>
        </p:txBody>
      </p:sp>
      <p:pic>
        <p:nvPicPr>
          <p:cNvPr id="7" name="Content Placeholder 6" descr="Solar panels in field">
            <a:extLst>
              <a:ext uri="{FF2B5EF4-FFF2-40B4-BE49-F238E27FC236}">
                <a16:creationId xmlns:a16="http://schemas.microsoft.com/office/drawing/2014/main" id="{F2901504-4991-9018-3D44-992A0E609F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211917"/>
            <a:ext cx="4937125" cy="3291416"/>
          </a:xfrm>
        </p:spPr>
      </p:pic>
    </p:spTree>
    <p:extLst>
      <p:ext uri="{BB962C8B-B14F-4D97-AF65-F5344CB8AC3E}">
        <p14:creationId xmlns:p14="http://schemas.microsoft.com/office/powerpoint/2010/main" val="172824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EA55-8218-C115-5B55-8B9B4B1BB553}"/>
              </a:ext>
            </a:extLst>
          </p:cNvPr>
          <p:cNvSpPr>
            <a:spLocks noGrp="1"/>
          </p:cNvSpPr>
          <p:nvPr>
            <p:ph type="title"/>
          </p:nvPr>
        </p:nvSpPr>
        <p:spPr>
          <a:xfrm>
            <a:off x="1097280" y="286603"/>
            <a:ext cx="10058400" cy="1450757"/>
          </a:xfrm>
        </p:spPr>
        <p:txBody>
          <a:bodyPr>
            <a:normAutofit/>
          </a:bodyPr>
          <a:lstStyle/>
          <a:p>
            <a:r>
              <a:rPr lang="en-US"/>
              <a:t>Parts of a Solar Panel</a:t>
            </a:r>
          </a:p>
        </p:txBody>
      </p:sp>
      <p:sp>
        <p:nvSpPr>
          <p:cNvPr id="4" name="Content Placeholder 3">
            <a:extLst>
              <a:ext uri="{FF2B5EF4-FFF2-40B4-BE49-F238E27FC236}">
                <a16:creationId xmlns:a16="http://schemas.microsoft.com/office/drawing/2014/main" id="{F384D7A8-0C4A-1437-96C0-23FC8FC26BD1}"/>
              </a:ext>
            </a:extLst>
          </p:cNvPr>
          <p:cNvSpPr>
            <a:spLocks noGrp="1"/>
          </p:cNvSpPr>
          <p:nvPr>
            <p:ph idx="1"/>
          </p:nvPr>
        </p:nvSpPr>
        <p:spPr>
          <a:xfrm>
            <a:off x="1097279" y="1845734"/>
            <a:ext cx="6454987" cy="4023360"/>
          </a:xfrm>
        </p:spPr>
        <p:txBody>
          <a:bodyPr>
            <a:normAutofit/>
          </a:bodyPr>
          <a:lstStyle/>
          <a:p>
            <a:pPr>
              <a:buFont typeface="Arial" panose="020B0604020202020204" pitchFamily="34" charset="0"/>
              <a:buChar char="•"/>
            </a:pPr>
            <a:r>
              <a:rPr lang="en-US" sz="1500" dirty="0"/>
              <a:t> The construction of a solar panel is straightforward. The pieces are listed below. [3]</a:t>
            </a:r>
          </a:p>
          <a:p>
            <a:pPr lvl="1">
              <a:buFont typeface="Arial" panose="020B0604020202020204" pitchFamily="34" charset="0"/>
              <a:buChar char="•"/>
            </a:pPr>
            <a:r>
              <a:rPr lang="en-US" sz="1500" dirty="0"/>
              <a:t>Solar cells – responsible for converting sunlight into electricity through the photovoltaic effect process. Most are made from silicon semiconductors. [1]</a:t>
            </a:r>
          </a:p>
          <a:p>
            <a:pPr lvl="1">
              <a:buFont typeface="Arial" panose="020B0604020202020204" pitchFamily="34" charset="0"/>
              <a:buChar char="•"/>
            </a:pPr>
            <a:r>
              <a:rPr lang="en-US" sz="1500" dirty="0"/>
              <a:t>Encapsulations – adhesive used to connect the solar cells to the glass and the </a:t>
            </a:r>
            <a:r>
              <a:rPr lang="en-US" sz="1500" dirty="0" err="1"/>
              <a:t>backsheet</a:t>
            </a:r>
            <a:r>
              <a:rPr lang="en-US" sz="1500" dirty="0"/>
              <a:t>.</a:t>
            </a:r>
          </a:p>
          <a:p>
            <a:pPr lvl="1">
              <a:buFont typeface="Arial" panose="020B0604020202020204" pitchFamily="34" charset="0"/>
              <a:buChar char="•"/>
            </a:pPr>
            <a:r>
              <a:rPr lang="en-US" sz="1500" dirty="0"/>
              <a:t>Solar glass – sits on top of the solar cells to provide protection against extreme heat absorption.</a:t>
            </a:r>
          </a:p>
          <a:p>
            <a:pPr lvl="1">
              <a:buFont typeface="Arial" panose="020B0604020202020204" pitchFamily="34" charset="0"/>
              <a:buChar char="•"/>
            </a:pPr>
            <a:r>
              <a:rPr lang="en-US" sz="1500" dirty="0" err="1"/>
              <a:t>Backsheet</a:t>
            </a:r>
            <a:r>
              <a:rPr lang="en-US" sz="1500" dirty="0"/>
              <a:t> – attaches to the back of the panel to provide protection against other electrical components.</a:t>
            </a:r>
          </a:p>
          <a:p>
            <a:pPr lvl="1">
              <a:buFont typeface="Arial" panose="020B0604020202020204" pitchFamily="34" charset="0"/>
              <a:buChar char="•"/>
            </a:pPr>
            <a:r>
              <a:rPr lang="en-US" sz="1500" dirty="0"/>
              <a:t>Frame – provide addition support to the structure to prevent damages from wind, rain, and dust. Usually made from aluminum due to its strength and light weight. [3]</a:t>
            </a:r>
          </a:p>
          <a:p>
            <a:pPr lvl="1">
              <a:buFont typeface="Arial" panose="020B0604020202020204" pitchFamily="34" charset="0"/>
              <a:buChar char="•"/>
            </a:pPr>
            <a:r>
              <a:rPr lang="en-US" sz="1500" dirty="0"/>
              <a:t>Junction box – holds the wires that connects the solar panel to the power source. </a:t>
            </a:r>
          </a:p>
          <a:p>
            <a:pPr lvl="1">
              <a:buFont typeface="Arial" panose="020B0604020202020204" pitchFamily="34" charset="0"/>
              <a:buChar char="•"/>
            </a:pPr>
            <a:r>
              <a:rPr lang="en-US" sz="1500" dirty="0"/>
              <a:t>Interconnector – used to connect multiple solar panels together.</a:t>
            </a:r>
          </a:p>
          <a:p>
            <a:pPr marL="201168" lvl="1" indent="0">
              <a:buNone/>
            </a:pPr>
            <a:endParaRPr lang="en-US" sz="1500" dirty="0"/>
          </a:p>
          <a:p>
            <a:pPr lvl="1">
              <a:buFont typeface="Arial" panose="020B0604020202020204" pitchFamily="34" charset="0"/>
              <a:buChar char="•"/>
            </a:pPr>
            <a:endParaRPr lang="en-US" sz="1500" dirty="0"/>
          </a:p>
          <a:p>
            <a:pPr lvl="1">
              <a:buFont typeface="Arial" panose="020B0604020202020204" pitchFamily="34" charset="0"/>
              <a:buChar char="•"/>
            </a:pPr>
            <a:endParaRPr lang="en-US" sz="1500" dirty="0"/>
          </a:p>
          <a:p>
            <a:pPr lvl="1">
              <a:buFont typeface="Arial" panose="020B0604020202020204" pitchFamily="34" charset="0"/>
              <a:buChar char="•"/>
            </a:pPr>
            <a:endParaRPr lang="en-US" sz="1500" dirty="0"/>
          </a:p>
        </p:txBody>
      </p:sp>
      <p:pic>
        <p:nvPicPr>
          <p:cNvPr id="6" name="Picture 8">
            <a:extLst>
              <a:ext uri="{FF2B5EF4-FFF2-40B4-BE49-F238E27FC236}">
                <a16:creationId xmlns:a16="http://schemas.microsoft.com/office/drawing/2014/main" id="{D140E6E1-21D8-F0E1-C612-14BA26DE56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6" y="2338695"/>
            <a:ext cx="3603413" cy="23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061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1215-0B1B-E911-465E-674F40FBF693}"/>
              </a:ext>
            </a:extLst>
          </p:cNvPr>
          <p:cNvSpPr>
            <a:spLocks noGrp="1"/>
          </p:cNvSpPr>
          <p:nvPr>
            <p:ph type="title"/>
          </p:nvPr>
        </p:nvSpPr>
        <p:spPr/>
        <p:txBody>
          <a:bodyPr/>
          <a:lstStyle/>
          <a:p>
            <a:r>
              <a:rPr lang="en-US" dirty="0"/>
              <a:t>Photovoltaic Effect</a:t>
            </a:r>
          </a:p>
        </p:txBody>
      </p:sp>
      <p:sp>
        <p:nvSpPr>
          <p:cNvPr id="3" name="Content Placeholder 2">
            <a:extLst>
              <a:ext uri="{FF2B5EF4-FFF2-40B4-BE49-F238E27FC236}">
                <a16:creationId xmlns:a16="http://schemas.microsoft.com/office/drawing/2014/main" id="{E620A707-2343-AACF-A52B-658D031C3365}"/>
              </a:ext>
            </a:extLst>
          </p:cNvPr>
          <p:cNvSpPr>
            <a:spLocks noGrp="1"/>
          </p:cNvSpPr>
          <p:nvPr>
            <p:ph idx="1"/>
          </p:nvPr>
        </p:nvSpPr>
        <p:spPr/>
        <p:txBody>
          <a:bodyPr/>
          <a:lstStyle/>
          <a:p>
            <a:pPr marL="0" indent="0">
              <a:buNone/>
            </a:pPr>
            <a:r>
              <a:rPr lang="en-US" dirty="0"/>
              <a:t>As stated earlier, a solar panel works because of the photovoltaic effect. So, what is this physics phenomenon?</a:t>
            </a:r>
          </a:p>
          <a:p>
            <a:pPr>
              <a:buFont typeface="Arial" panose="020B0604020202020204" pitchFamily="34" charset="0"/>
              <a:buChar char="•"/>
            </a:pPr>
            <a:r>
              <a:rPr lang="en-US" dirty="0"/>
              <a:t> Founded in 1839 by Edmond Becquerel. [4]</a:t>
            </a:r>
          </a:p>
          <a:p>
            <a:pPr>
              <a:buFont typeface="Arial" panose="020B0604020202020204" pitchFamily="34" charset="0"/>
              <a:buChar char="•"/>
            </a:pPr>
            <a:r>
              <a:rPr lang="en-US" dirty="0"/>
              <a:t> Is the process where certain materials have the ability to produce an electrical current or voltage when exposed to sunlight.</a:t>
            </a:r>
          </a:p>
          <a:p>
            <a:pPr>
              <a:buFont typeface="Arial" panose="020B0604020202020204" pitchFamily="34" charset="0"/>
              <a:buChar char="•"/>
            </a:pPr>
            <a:r>
              <a:rPr lang="en-US" dirty="0"/>
              <a:t> Is the fundamental concept that allows solar cells and solar panels to work.</a:t>
            </a:r>
          </a:p>
        </p:txBody>
      </p:sp>
    </p:spTree>
    <p:extLst>
      <p:ext uri="{BB962C8B-B14F-4D97-AF65-F5344CB8AC3E}">
        <p14:creationId xmlns:p14="http://schemas.microsoft.com/office/powerpoint/2010/main" val="150209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4F1C-A4C1-426D-FD53-96D4D3C2366E}"/>
              </a:ext>
            </a:extLst>
          </p:cNvPr>
          <p:cNvSpPr>
            <a:spLocks noGrp="1"/>
          </p:cNvSpPr>
          <p:nvPr>
            <p:ph type="title"/>
          </p:nvPr>
        </p:nvSpPr>
        <p:spPr>
          <a:xfrm>
            <a:off x="1097280" y="286603"/>
            <a:ext cx="10058400" cy="1450757"/>
          </a:xfrm>
        </p:spPr>
        <p:txBody>
          <a:bodyPr>
            <a:normAutofit/>
          </a:bodyPr>
          <a:lstStyle/>
          <a:p>
            <a:r>
              <a:rPr lang="en-US" dirty="0"/>
              <a:t>Photovoltaic Effect: P-N Junction</a:t>
            </a:r>
          </a:p>
        </p:txBody>
      </p:sp>
      <p:sp>
        <p:nvSpPr>
          <p:cNvPr id="3" name="Content Placeholder 2">
            <a:extLst>
              <a:ext uri="{FF2B5EF4-FFF2-40B4-BE49-F238E27FC236}">
                <a16:creationId xmlns:a16="http://schemas.microsoft.com/office/drawing/2014/main" id="{A08BC0D7-328A-E383-2669-74DB6945A62C}"/>
              </a:ext>
            </a:extLst>
          </p:cNvPr>
          <p:cNvSpPr>
            <a:spLocks noGrp="1"/>
          </p:cNvSpPr>
          <p:nvPr>
            <p:ph idx="1"/>
          </p:nvPr>
        </p:nvSpPr>
        <p:spPr>
          <a:xfrm>
            <a:off x="1097279" y="1750323"/>
            <a:ext cx="6666792" cy="4118771"/>
          </a:xfrm>
        </p:spPr>
        <p:txBody>
          <a:bodyPr>
            <a:normAutofit/>
          </a:bodyPr>
          <a:lstStyle/>
          <a:p>
            <a:pPr>
              <a:buFont typeface="Arial" panose="020B0604020202020204" pitchFamily="34" charset="0"/>
              <a:buChar char="•"/>
            </a:pPr>
            <a:r>
              <a:rPr lang="en-US" sz="1700" dirty="0"/>
              <a:t> A p-n junction is a boundary within a semiconductor where two differently doped regions (“p” and “n” region) come into contact.</a:t>
            </a:r>
          </a:p>
          <a:p>
            <a:pPr lvl="1">
              <a:buFont typeface="Arial" panose="020B0604020202020204" pitchFamily="34" charset="0"/>
              <a:buChar char="•"/>
            </a:pPr>
            <a:r>
              <a:rPr lang="en-US" sz="1700" dirty="0"/>
              <a:t>The “p” region is doped with a higher concentration of positively charged regions (holes).</a:t>
            </a:r>
          </a:p>
          <a:p>
            <a:pPr lvl="1">
              <a:buFont typeface="Arial" panose="020B0604020202020204" pitchFamily="34" charset="0"/>
              <a:buChar char="•"/>
            </a:pPr>
            <a:r>
              <a:rPr lang="en-US" sz="1700" dirty="0"/>
              <a:t>The “n” region is doped with a higher concentration of negatively charged atoms (electrons).</a:t>
            </a:r>
          </a:p>
          <a:p>
            <a:pPr>
              <a:buFont typeface="Arial" panose="020B0604020202020204" pitchFamily="34" charset="0"/>
              <a:buChar char="•"/>
            </a:pPr>
            <a:r>
              <a:rPr lang="en-US" sz="1700" dirty="0"/>
              <a:t> When the two regions come into contact, they form a junction. This junction causes diffusion between the two regions.</a:t>
            </a:r>
          </a:p>
          <a:p>
            <a:pPr lvl="1">
              <a:buFont typeface="Arial" panose="020B0604020202020204" pitchFamily="34" charset="0"/>
              <a:buChar char="•"/>
            </a:pPr>
            <a:r>
              <a:rPr lang="en-US" sz="1700" b="0" i="0" dirty="0">
                <a:effectLst/>
                <a:latin typeface="Söhne"/>
              </a:rPr>
              <a:t>Electrons from the n-region diffuse into the p-region, and holes from the p-region diffuse into the n-region.</a:t>
            </a:r>
          </a:p>
          <a:p>
            <a:pPr lvl="1">
              <a:buFont typeface="Arial" panose="020B0604020202020204" pitchFamily="34" charset="0"/>
              <a:buChar char="•"/>
            </a:pPr>
            <a:r>
              <a:rPr lang="en-US" sz="1700" dirty="0">
                <a:latin typeface="Söhne"/>
              </a:rPr>
              <a:t>This diffusion of carriers forms a region called the depletion zone or depletion region. The depletion zone is an area that is void of any free charge carriers, which acts as a barrier to current flow. [5]</a:t>
            </a:r>
            <a:endParaRPr lang="en-US" sz="1700" dirty="0"/>
          </a:p>
          <a:p>
            <a:pPr lvl="1">
              <a:buFont typeface="Arial" panose="020B0604020202020204" pitchFamily="34" charset="0"/>
              <a:buChar char="•"/>
            </a:pPr>
            <a:endParaRPr lang="en-US" sz="1700" dirty="0"/>
          </a:p>
        </p:txBody>
      </p:sp>
      <p:pic>
        <p:nvPicPr>
          <p:cNvPr id="2050" name="Picture 2">
            <a:extLst>
              <a:ext uri="{FF2B5EF4-FFF2-40B4-BE49-F238E27FC236}">
                <a16:creationId xmlns:a16="http://schemas.microsoft.com/office/drawing/2014/main" id="{89F74A06-FCFE-8E87-35E0-E373374904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0570" y="2708034"/>
            <a:ext cx="3237980" cy="182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76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0BF3-EBD4-F742-96E9-495C62CA7084}"/>
              </a:ext>
            </a:extLst>
          </p:cNvPr>
          <p:cNvSpPr>
            <a:spLocks noGrp="1"/>
          </p:cNvSpPr>
          <p:nvPr>
            <p:ph type="title"/>
          </p:nvPr>
        </p:nvSpPr>
        <p:spPr>
          <a:xfrm>
            <a:off x="1097280" y="286603"/>
            <a:ext cx="10058400" cy="1450757"/>
          </a:xfrm>
        </p:spPr>
        <p:txBody>
          <a:bodyPr>
            <a:normAutofit/>
          </a:bodyPr>
          <a:lstStyle/>
          <a:p>
            <a:r>
              <a:rPr lang="en-US" dirty="0"/>
              <a:t>Photovoltaic Effect: P-N Junction</a:t>
            </a:r>
          </a:p>
        </p:txBody>
      </p:sp>
      <p:sp>
        <p:nvSpPr>
          <p:cNvPr id="3" name="Content Placeholder 2">
            <a:extLst>
              <a:ext uri="{FF2B5EF4-FFF2-40B4-BE49-F238E27FC236}">
                <a16:creationId xmlns:a16="http://schemas.microsoft.com/office/drawing/2014/main" id="{677F1BAD-B9EB-D162-5E37-6D0C1A27547A}"/>
              </a:ext>
            </a:extLst>
          </p:cNvPr>
          <p:cNvSpPr>
            <a:spLocks noGrp="1"/>
          </p:cNvSpPr>
          <p:nvPr>
            <p:ph idx="1"/>
          </p:nvPr>
        </p:nvSpPr>
        <p:spPr>
          <a:xfrm>
            <a:off x="1097279" y="1845734"/>
            <a:ext cx="6454987" cy="4023360"/>
          </a:xfrm>
        </p:spPr>
        <p:txBody>
          <a:bodyPr>
            <a:normAutofit lnSpcReduction="10000"/>
          </a:bodyPr>
          <a:lstStyle/>
          <a:p>
            <a:pPr>
              <a:buFont typeface="Arial" panose="020B0604020202020204" pitchFamily="34" charset="0"/>
              <a:buChar char="•"/>
            </a:pPr>
            <a:r>
              <a:rPr lang="en-US" dirty="0"/>
              <a:t> A p-n junction can be forward biased or reverse biased.</a:t>
            </a:r>
          </a:p>
          <a:p>
            <a:pPr>
              <a:buFont typeface="Arial" panose="020B0604020202020204" pitchFamily="34" charset="0"/>
              <a:buChar char="•"/>
            </a:pPr>
            <a:r>
              <a:rPr lang="en-US" dirty="0"/>
              <a:t> When a forward voltage is applied to the p-n junction, where the positive terminal is connected to the p-region, and the negative terminal connected to the n-region, the p-n junction is said to be forward biased. </a:t>
            </a:r>
          </a:p>
          <a:p>
            <a:pPr lvl="1">
              <a:buFont typeface="Arial" panose="020B0604020202020204" pitchFamily="34" charset="0"/>
              <a:buChar char="•"/>
            </a:pPr>
            <a:r>
              <a:rPr lang="en-US" dirty="0"/>
              <a:t>The width of the depletion region is reduced, which allows for holes and electrons to flow freely, then causing an electrical current.</a:t>
            </a:r>
          </a:p>
          <a:p>
            <a:pPr>
              <a:buFont typeface="Arial" panose="020B0604020202020204" pitchFamily="34" charset="0"/>
              <a:buChar char="•"/>
            </a:pPr>
            <a:r>
              <a:rPr lang="en-US" dirty="0"/>
              <a:t> A p-n junction is said to be reverse biased when the positive terminal is connected to the n-region, and the negative terminal is connected to the p-region. </a:t>
            </a:r>
          </a:p>
          <a:p>
            <a:pPr lvl="1">
              <a:buFont typeface="Arial" panose="020B0604020202020204" pitchFamily="34" charset="0"/>
              <a:buChar char="•"/>
            </a:pPr>
            <a:r>
              <a:rPr lang="en-US" dirty="0"/>
              <a:t>Reverse bias increases the width of the depletion region, which then restricts the flow of current.</a:t>
            </a:r>
          </a:p>
          <a:p>
            <a:pPr>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703FF4AF-4686-9AFF-89CB-E16DF74E15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0570" y="2770075"/>
            <a:ext cx="3135109" cy="176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27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E716-3FB1-B478-3B12-2370F2CDE300}"/>
              </a:ext>
            </a:extLst>
          </p:cNvPr>
          <p:cNvSpPr>
            <a:spLocks noGrp="1"/>
          </p:cNvSpPr>
          <p:nvPr>
            <p:ph type="title"/>
          </p:nvPr>
        </p:nvSpPr>
        <p:spPr/>
        <p:txBody>
          <a:bodyPr/>
          <a:lstStyle/>
          <a:p>
            <a:r>
              <a:rPr lang="en-US" dirty="0"/>
              <a:t>Photovoltaic Effect</a:t>
            </a:r>
          </a:p>
        </p:txBody>
      </p:sp>
      <p:sp>
        <p:nvSpPr>
          <p:cNvPr id="3" name="Content Placeholder 2">
            <a:extLst>
              <a:ext uri="{FF2B5EF4-FFF2-40B4-BE49-F238E27FC236}">
                <a16:creationId xmlns:a16="http://schemas.microsoft.com/office/drawing/2014/main" id="{29EB5647-2A3C-BCB3-C816-87793973E7BF}"/>
              </a:ext>
            </a:extLst>
          </p:cNvPr>
          <p:cNvSpPr>
            <a:spLocks noGrp="1"/>
          </p:cNvSpPr>
          <p:nvPr>
            <p:ph idx="1"/>
          </p:nvPr>
        </p:nvSpPr>
        <p:spPr/>
        <p:txBody>
          <a:bodyPr/>
          <a:lstStyle/>
          <a:p>
            <a:pPr>
              <a:buFont typeface="Arial" panose="020B0604020202020204" pitchFamily="34" charset="0"/>
              <a:buChar char="•"/>
            </a:pPr>
            <a:r>
              <a:rPr lang="en-US" dirty="0"/>
              <a:t> Sunlight is composed of tiny particles called photons. The silicon semiconductors allows the solar cell to interact with the photons. [6]</a:t>
            </a:r>
          </a:p>
          <a:p>
            <a:pPr>
              <a:buFont typeface="Arial" panose="020B0604020202020204" pitchFamily="34" charset="0"/>
              <a:buChar char="•"/>
            </a:pPr>
            <a:r>
              <a:rPr lang="en-US" dirty="0"/>
              <a:t> This process causes the electrons to excite and break free, and it creates electron-hole pairs.</a:t>
            </a:r>
          </a:p>
          <a:p>
            <a:pPr>
              <a:buFont typeface="Arial" panose="020B0604020202020204" pitchFamily="34" charset="0"/>
              <a:buChar char="•"/>
            </a:pPr>
            <a:r>
              <a:rPr lang="en-US" dirty="0"/>
              <a:t> </a:t>
            </a:r>
            <a:r>
              <a:rPr lang="en-US" b="0" i="0" dirty="0">
                <a:solidFill>
                  <a:srgbClr val="0D0D0D"/>
                </a:solidFill>
                <a:effectLst/>
                <a:highlight>
                  <a:srgbClr val="FFFFFF"/>
                </a:highlight>
                <a:latin typeface="Söhne"/>
              </a:rPr>
              <a:t>Doping semiconductor materials with impurities creates an internal electric field that acts as a barrier. This barrier drives the separated electrons and holes to move in opposite directions, which creates an electric current.</a:t>
            </a:r>
          </a:p>
          <a:p>
            <a:pPr>
              <a:buFont typeface="Arial" panose="020B0604020202020204" pitchFamily="34" charset="0"/>
              <a:buChar char="•"/>
            </a:pPr>
            <a:r>
              <a:rPr lang="en-US" dirty="0">
                <a:solidFill>
                  <a:srgbClr val="0D0D0D"/>
                </a:solidFill>
                <a:highlight>
                  <a:srgbClr val="FFFFFF"/>
                </a:highlight>
                <a:latin typeface="Söhne"/>
              </a:rPr>
              <a:t> To use the electric current, metal conductors are attached to the solar panel to allow the current to flow to the junction box.</a:t>
            </a:r>
          </a:p>
          <a:p>
            <a:pPr>
              <a:buFont typeface="Arial" panose="020B0604020202020204" pitchFamily="34" charset="0"/>
              <a:buChar char="•"/>
            </a:pPr>
            <a:r>
              <a:rPr lang="en-US" dirty="0">
                <a:solidFill>
                  <a:srgbClr val="0D0D0D"/>
                </a:solidFill>
                <a:highlight>
                  <a:srgbClr val="FFFFFF"/>
                </a:highlight>
                <a:latin typeface="Söhne"/>
              </a:rPr>
              <a:t> The junction box serves as the connection point between the solar panel and external electrical systems. </a:t>
            </a: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44248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7F78-EF50-6A23-59C2-EC6EB1FD8568}"/>
              </a:ext>
            </a:extLst>
          </p:cNvPr>
          <p:cNvSpPr>
            <a:spLocks noGrp="1"/>
          </p:cNvSpPr>
          <p:nvPr>
            <p:ph type="title"/>
          </p:nvPr>
        </p:nvSpPr>
        <p:spPr/>
        <p:txBody>
          <a:bodyPr/>
          <a:lstStyle/>
          <a:p>
            <a:r>
              <a:rPr lang="en-US" dirty="0"/>
              <a:t>Electricity Produced</a:t>
            </a:r>
          </a:p>
        </p:txBody>
      </p:sp>
      <p:sp>
        <p:nvSpPr>
          <p:cNvPr id="3" name="Content Placeholder 2">
            <a:extLst>
              <a:ext uri="{FF2B5EF4-FFF2-40B4-BE49-F238E27FC236}">
                <a16:creationId xmlns:a16="http://schemas.microsoft.com/office/drawing/2014/main" id="{BAC3D288-276B-346C-65F0-D2F2B17A0B7F}"/>
              </a:ext>
            </a:extLst>
          </p:cNvPr>
          <p:cNvSpPr>
            <a:spLocks noGrp="1"/>
          </p:cNvSpPr>
          <p:nvPr>
            <p:ph idx="1"/>
          </p:nvPr>
        </p:nvSpPr>
        <p:spPr/>
        <p:txBody>
          <a:bodyPr>
            <a:normAutofit fontScale="92500" lnSpcReduction="20000"/>
          </a:bodyPr>
          <a:lstStyle/>
          <a:p>
            <a:pPr>
              <a:lnSpc>
                <a:spcPct val="100000"/>
              </a:lnSpc>
              <a:buFont typeface="Arial" panose="020B0604020202020204" pitchFamily="34" charset="0"/>
              <a:buChar char="•"/>
            </a:pPr>
            <a:r>
              <a:rPr lang="en-US" dirty="0"/>
              <a:t> The collected electricity from the solar panels is routed to the junction box. The electricity produced is DC (Direct Current) electricity but can be converted to AC (Alternating Current) electricity by using an inverter.</a:t>
            </a:r>
          </a:p>
          <a:p>
            <a:pPr>
              <a:lnSpc>
                <a:spcPct val="100000"/>
              </a:lnSpc>
              <a:buFont typeface="Arial" panose="020B0604020202020204" pitchFamily="34" charset="0"/>
              <a:buChar char="•"/>
            </a:pPr>
            <a:r>
              <a:rPr lang="en-US" dirty="0"/>
              <a:t> DC electricity is fed into the inverter. </a:t>
            </a:r>
            <a:r>
              <a:rPr lang="en-US" b="0" i="0" dirty="0">
                <a:solidFill>
                  <a:srgbClr val="0D0D0D"/>
                </a:solidFill>
                <a:effectLst/>
                <a:highlight>
                  <a:srgbClr val="FFFFFF"/>
                </a:highlight>
                <a:latin typeface="Söhne"/>
              </a:rPr>
              <a:t>The inverter then converts the steady DC input into an alternating waveform, typically a sinusoidal waveform resembling the AC power supplied by the electrical grid. This conversion is achieved using electronic components such as transistors or thyristors. [7]</a:t>
            </a:r>
          </a:p>
          <a:p>
            <a:pPr>
              <a:lnSpc>
                <a:spcPct val="100000"/>
              </a:lnSpc>
              <a:buFont typeface="Arial" panose="020B0604020202020204" pitchFamily="34" charset="0"/>
              <a:buChar char="•"/>
            </a:pPr>
            <a:r>
              <a:rPr lang="en-US" dirty="0">
                <a:solidFill>
                  <a:srgbClr val="0D0D0D"/>
                </a:solidFill>
                <a:highlight>
                  <a:srgbClr val="FFFFFF"/>
                </a:highlight>
                <a:latin typeface="Söhne"/>
              </a:rPr>
              <a:t> The AC power can then be amplified to a desired voltage level or be synchronized to match other AC power sources.</a:t>
            </a:r>
          </a:p>
          <a:p>
            <a:pPr>
              <a:lnSpc>
                <a:spcPct val="100000"/>
              </a:lnSpc>
              <a:buFont typeface="Arial" panose="020B0604020202020204" pitchFamily="34" charset="0"/>
              <a:buChar char="•"/>
            </a:pPr>
            <a:r>
              <a:rPr lang="en-US" dirty="0">
                <a:solidFill>
                  <a:srgbClr val="0D0D0D"/>
                </a:solidFill>
                <a:highlight>
                  <a:srgbClr val="FFFFFF"/>
                </a:highlight>
                <a:latin typeface="Söhne"/>
              </a:rPr>
              <a:t> An inverter is beneficial for solar panels because DC power cannot be used for many applications, such as household appliances, computers, power strips, etc. [8]</a:t>
            </a:r>
          </a:p>
          <a:p>
            <a:pPr>
              <a:lnSpc>
                <a:spcPct val="100000"/>
              </a:lnSpc>
              <a:buFont typeface="Arial" panose="020B0604020202020204" pitchFamily="34" charset="0"/>
              <a:buChar char="•"/>
            </a:pPr>
            <a:r>
              <a:rPr lang="en-US" dirty="0">
                <a:solidFill>
                  <a:srgbClr val="0D0D0D"/>
                </a:solidFill>
                <a:highlight>
                  <a:srgbClr val="FFFFFF"/>
                </a:highlight>
                <a:latin typeface="Söhne"/>
              </a:rPr>
              <a:t> Once the electricity is converted, it can be immediately used to power other electrical devices. The electricity can also be stored in batteries for later use, such as when there is no sunlight.</a:t>
            </a:r>
            <a:endParaRPr lang="en-US" dirty="0"/>
          </a:p>
        </p:txBody>
      </p:sp>
    </p:spTree>
    <p:extLst>
      <p:ext uri="{BB962C8B-B14F-4D97-AF65-F5344CB8AC3E}">
        <p14:creationId xmlns:p14="http://schemas.microsoft.com/office/powerpoint/2010/main" val="201584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CB5B-0B90-CCAA-C1E3-E9688F9AA17C}"/>
              </a:ext>
            </a:extLst>
          </p:cNvPr>
          <p:cNvSpPr>
            <a:spLocks noGrp="1"/>
          </p:cNvSpPr>
          <p:nvPr>
            <p:ph type="title"/>
          </p:nvPr>
        </p:nvSpPr>
        <p:spPr/>
        <p:txBody>
          <a:bodyPr/>
          <a:lstStyle/>
          <a:p>
            <a:r>
              <a:rPr lang="en-US" dirty="0"/>
              <a:t>Types of Solar Panels: Monocrystalline</a:t>
            </a:r>
          </a:p>
        </p:txBody>
      </p:sp>
      <p:sp>
        <p:nvSpPr>
          <p:cNvPr id="3" name="Content Placeholder 2">
            <a:extLst>
              <a:ext uri="{FF2B5EF4-FFF2-40B4-BE49-F238E27FC236}">
                <a16:creationId xmlns:a16="http://schemas.microsoft.com/office/drawing/2014/main" id="{64C4D608-FC7C-AE3D-CEBB-EF5ECA7FA972}"/>
              </a:ext>
            </a:extLst>
          </p:cNvPr>
          <p:cNvSpPr>
            <a:spLocks noGrp="1"/>
          </p:cNvSpPr>
          <p:nvPr>
            <p:ph idx="1"/>
          </p:nvPr>
        </p:nvSpPr>
        <p:spPr/>
        <p:txBody>
          <a:bodyPr>
            <a:normAutofit/>
          </a:bodyPr>
          <a:lstStyle/>
          <a:p>
            <a:pPr>
              <a:lnSpc>
                <a:spcPct val="150000"/>
              </a:lnSpc>
              <a:buFont typeface="Arial" panose="020B0604020202020204" pitchFamily="34" charset="0"/>
              <a:buChar char="•"/>
            </a:pPr>
            <a:r>
              <a:rPr lang="en-US" dirty="0"/>
              <a:t> The three most common types of solar panels are monocrystalline, polycrystalline, and thin-film [9]</a:t>
            </a:r>
          </a:p>
          <a:p>
            <a:pPr>
              <a:lnSpc>
                <a:spcPct val="150000"/>
              </a:lnSpc>
              <a:buFont typeface="Arial" panose="020B0604020202020204" pitchFamily="34" charset="0"/>
              <a:buChar char="•"/>
            </a:pPr>
            <a:r>
              <a:rPr lang="en-US" dirty="0"/>
              <a:t> Monocrystalline solar panels are made from one silicon crystal, hence the name “mono”.</a:t>
            </a:r>
            <a:r>
              <a:rPr lang="en-US" b="0" i="0" dirty="0">
                <a:solidFill>
                  <a:srgbClr val="0D0D0D"/>
                </a:solidFill>
                <a:effectLst/>
                <a:highlight>
                  <a:srgbClr val="FFFFFF"/>
                </a:highlight>
                <a:latin typeface="Söhne"/>
              </a:rPr>
              <a:t> These panels are manufactured using high-purity silicon melted and then grown into cylindrical ingots.</a:t>
            </a:r>
          </a:p>
          <a:p>
            <a:pPr lvl="1">
              <a:lnSpc>
                <a:spcPct val="150000"/>
              </a:lnSpc>
              <a:buFont typeface="Arial" panose="020B0604020202020204" pitchFamily="34" charset="0"/>
              <a:buChar char="•"/>
            </a:pPr>
            <a:r>
              <a:rPr lang="en-US" b="0" i="0" dirty="0">
                <a:solidFill>
                  <a:srgbClr val="0D0D0D"/>
                </a:solidFill>
                <a:effectLst/>
                <a:highlight>
                  <a:srgbClr val="FFFFFF"/>
                </a:highlight>
                <a:latin typeface="Söhne"/>
              </a:rPr>
              <a:t>An ingot is a chunk of silicon that is produced through crystallization or solidification.</a:t>
            </a:r>
          </a:p>
          <a:p>
            <a:pPr lvl="1">
              <a:lnSpc>
                <a:spcPct val="150000"/>
              </a:lnSpc>
              <a:buFont typeface="Arial" panose="020B0604020202020204" pitchFamily="34" charset="0"/>
              <a:buChar char="•"/>
            </a:pPr>
            <a:r>
              <a:rPr lang="en-US" dirty="0">
                <a:solidFill>
                  <a:srgbClr val="0D0D0D"/>
                </a:solidFill>
                <a:highlight>
                  <a:srgbClr val="FFFFFF"/>
                </a:highlight>
                <a:latin typeface="Söhne"/>
              </a:rPr>
              <a:t>Monocrystalline panels have the highest efficiency of the three common solar panels, and they are</a:t>
            </a:r>
            <a:r>
              <a:rPr lang="en-US" dirty="0"/>
              <a:t> most suitable for installations where space is limited, such as residential rooftops.</a:t>
            </a:r>
          </a:p>
          <a:p>
            <a:pPr lvl="1">
              <a:lnSpc>
                <a:spcPct val="150000"/>
              </a:lnSpc>
              <a:buFont typeface="Arial" panose="020B0604020202020204" pitchFamily="34" charset="0"/>
              <a:buChar char="•"/>
            </a:pPr>
            <a:r>
              <a:rPr lang="en-US" dirty="0"/>
              <a:t>These panels are the most expensive panels when it comes to fabrication and average cost per watt. [8]</a:t>
            </a:r>
          </a:p>
          <a:p>
            <a:pPr>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1965828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3931</TotalTime>
  <Words>2004</Words>
  <Application>Microsoft Office PowerPoint</Application>
  <PresentationFormat>Widescreen</PresentationFormat>
  <Paragraphs>108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Söhne</vt:lpstr>
      <vt:lpstr>Retrospect</vt:lpstr>
      <vt:lpstr>Solar Panels</vt:lpstr>
      <vt:lpstr>What is a Solar Panel?</vt:lpstr>
      <vt:lpstr>Parts of a Solar Panel</vt:lpstr>
      <vt:lpstr>Photovoltaic Effect</vt:lpstr>
      <vt:lpstr>Photovoltaic Effect: P-N Junction</vt:lpstr>
      <vt:lpstr>Photovoltaic Effect: P-N Junction</vt:lpstr>
      <vt:lpstr>Photovoltaic Effect</vt:lpstr>
      <vt:lpstr>Electricity Produced</vt:lpstr>
      <vt:lpstr>Types of Solar Panels: Monocrystalline</vt:lpstr>
      <vt:lpstr>Types of Solar Panels: Polycrystalline</vt:lpstr>
      <vt:lpstr>Types of Solar Panels: Thin-Film</vt:lpstr>
      <vt:lpstr>Life Expectancy of Solar Panels</vt:lpstr>
      <vt:lpstr>Benefits of Solar</vt:lpstr>
      <vt:lpstr>Future of Solar Energy</vt:lpstr>
      <vt:lpstr>Future of Solar Energy</vt:lpstr>
      <vt:lpstr>Other Ways to Use Solar Energy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Panels</dc:title>
  <dc:creator>Hooker, Jared (jahooker42)</dc:creator>
  <cp:lastModifiedBy>Hooker, Jared (jahooker42)</cp:lastModifiedBy>
  <cp:revision>1</cp:revision>
  <dcterms:created xsi:type="dcterms:W3CDTF">2024-02-25T01:45:22Z</dcterms:created>
  <dcterms:modified xsi:type="dcterms:W3CDTF">2024-03-21T17:27:08Z</dcterms:modified>
</cp:coreProperties>
</file>